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7.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8.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notesSlides/notesSlide9.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10.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1.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2.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3.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4.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21.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22.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23.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24.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notesSlides/notesSlide25.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26.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27.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28.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notesSlides/notesSlide29.xml" ContentType="application/vnd.openxmlformats-officedocument.presentationml.notesSlide+xml"/>
  <Override PartName="/ppt/tags/tag86.xml" ContentType="application/vnd.openxmlformats-officedocument.presentationml.tags+xml"/>
  <Override PartName="/ppt/tags/tag87.xml" ContentType="application/vnd.openxmlformats-officedocument.presentationml.tags+xml"/>
  <Override PartName="/ppt/notesSlides/notesSlide30.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31.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32.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33.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34.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35.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36.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37.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38.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39.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40.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notesSlides/notesSlide41.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42.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43.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44.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notesSlides/notesSlide45.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46.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47.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notesSlides/notesSlide48.xml" ContentType="application/vnd.openxmlformats-officedocument.presentationml.notesSl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notesSlides/notesSlide49.xml" ContentType="application/vnd.openxmlformats-officedocument.presentationml.notesSlide+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50.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notesSlides/notesSlide51.xml" ContentType="application/vnd.openxmlformats-officedocument.presentationml.notesSlide+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notesSlides/notesSlide52.xml" ContentType="application/vnd.openxmlformats-officedocument.presentationml.notesSlide+xml"/>
  <Override PartName="/ppt/tags/tag169.xml" ContentType="application/vnd.openxmlformats-officedocument.presentationml.tags+xml"/>
  <Override PartName="/ppt/tags/tag170.xml" ContentType="application/vnd.openxmlformats-officedocument.presentationml.tags+xml"/>
  <Override PartName="/ppt/notesSlides/notesSlide53.xml" ContentType="application/vnd.openxmlformats-officedocument.presentationml.notesSlide+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notesSlides/notesSlide54.xml" ContentType="application/vnd.openxmlformats-officedocument.presentationml.notesSlide+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55.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60.xml" ContentType="application/vnd.openxmlformats-officedocument.presentationml.notesSlid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notesSlides/notesSlide61.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notesSlides/notesSlide62.xml" ContentType="application/vnd.openxmlformats-officedocument.presentationml.notesSlid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63.xml" ContentType="application/vnd.openxmlformats-officedocument.presentationml.notesSlid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52" r:id="rId1"/>
  </p:sldMasterIdLst>
  <p:notesMasterIdLst>
    <p:notesMasterId r:id="rId86"/>
  </p:notesMasterIdLst>
  <p:sldIdLst>
    <p:sldId id="256" r:id="rId2"/>
    <p:sldId id="543" r:id="rId3"/>
    <p:sldId id="369" r:id="rId4"/>
    <p:sldId id="261" r:id="rId5"/>
    <p:sldId id="301" r:id="rId6"/>
    <p:sldId id="263" r:id="rId7"/>
    <p:sldId id="265" r:id="rId8"/>
    <p:sldId id="266" r:id="rId9"/>
    <p:sldId id="267" r:id="rId10"/>
    <p:sldId id="269" r:id="rId11"/>
    <p:sldId id="270" r:id="rId12"/>
    <p:sldId id="271" r:id="rId13"/>
    <p:sldId id="272" r:id="rId14"/>
    <p:sldId id="273" r:id="rId15"/>
    <p:sldId id="274" r:id="rId16"/>
    <p:sldId id="257" r:id="rId17"/>
    <p:sldId id="258" r:id="rId18"/>
    <p:sldId id="407" r:id="rId19"/>
    <p:sldId id="260" r:id="rId20"/>
    <p:sldId id="408" r:id="rId21"/>
    <p:sldId id="275" r:id="rId22"/>
    <p:sldId id="409" r:id="rId23"/>
    <p:sldId id="264" r:id="rId24"/>
    <p:sldId id="410" r:id="rId25"/>
    <p:sldId id="411" r:id="rId26"/>
    <p:sldId id="412" r:id="rId27"/>
    <p:sldId id="413" r:id="rId28"/>
    <p:sldId id="414" r:id="rId29"/>
    <p:sldId id="415" r:id="rId30"/>
    <p:sldId id="416" r:id="rId31"/>
    <p:sldId id="417" r:id="rId32"/>
    <p:sldId id="418" r:id="rId33"/>
    <p:sldId id="419" r:id="rId34"/>
    <p:sldId id="296" r:id="rId35"/>
    <p:sldId id="297" r:id="rId36"/>
    <p:sldId id="298" r:id="rId37"/>
    <p:sldId id="299" r:id="rId38"/>
    <p:sldId id="302" r:id="rId39"/>
    <p:sldId id="303" r:id="rId40"/>
    <p:sldId id="304" r:id="rId41"/>
    <p:sldId id="305" r:id="rId42"/>
    <p:sldId id="306" r:id="rId43"/>
    <p:sldId id="307" r:id="rId44"/>
    <p:sldId id="308" r:id="rId45"/>
    <p:sldId id="309" r:id="rId46"/>
    <p:sldId id="311" r:id="rId47"/>
    <p:sldId id="312" r:id="rId48"/>
    <p:sldId id="313" r:id="rId49"/>
    <p:sldId id="314" r:id="rId50"/>
    <p:sldId id="315" r:id="rId51"/>
    <p:sldId id="316" r:id="rId52"/>
    <p:sldId id="318" r:id="rId53"/>
    <p:sldId id="320" r:id="rId54"/>
    <p:sldId id="368" r:id="rId55"/>
    <p:sldId id="319" r:id="rId56"/>
    <p:sldId id="328" r:id="rId57"/>
    <p:sldId id="329" r:id="rId58"/>
    <p:sldId id="331" r:id="rId59"/>
    <p:sldId id="317" r:id="rId60"/>
    <p:sldId id="321" r:id="rId61"/>
    <p:sldId id="370" r:id="rId62"/>
    <p:sldId id="322" r:id="rId63"/>
    <p:sldId id="324" r:id="rId64"/>
    <p:sldId id="332" r:id="rId65"/>
    <p:sldId id="333" r:id="rId66"/>
    <p:sldId id="334" r:id="rId67"/>
    <p:sldId id="335" r:id="rId68"/>
    <p:sldId id="532" r:id="rId69"/>
    <p:sldId id="336" r:id="rId70"/>
    <p:sldId id="268" r:id="rId71"/>
    <p:sldId id="423" r:id="rId72"/>
    <p:sldId id="424" r:id="rId73"/>
    <p:sldId id="425" r:id="rId74"/>
    <p:sldId id="426" r:id="rId75"/>
    <p:sldId id="427" r:id="rId76"/>
    <p:sldId id="428" r:id="rId77"/>
    <p:sldId id="429" r:id="rId78"/>
    <p:sldId id="430" r:id="rId79"/>
    <p:sldId id="431" r:id="rId80"/>
    <p:sldId id="357" r:id="rId81"/>
    <p:sldId id="359" r:id="rId82"/>
    <p:sldId id="360" r:id="rId83"/>
    <p:sldId id="262" r:id="rId84"/>
    <p:sldId id="361" r:id="rId85"/>
  </p:sldIdLst>
  <p:sldSz cx="12192000" cy="6858000"/>
  <p:notesSz cx="7010400" cy="9296400"/>
  <p:custDataLst>
    <p:tags r:id="rId8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43" autoAdjust="0"/>
    <p:restoredTop sz="57688" autoAdjust="0"/>
  </p:normalViewPr>
  <p:slideViewPr>
    <p:cSldViewPr snapToGrid="0">
      <p:cViewPr varScale="1">
        <p:scale>
          <a:sx n="43" d="100"/>
          <a:sy n="43" d="100"/>
        </p:scale>
        <p:origin x="1485" y="27"/>
      </p:cViewPr>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gs" Target="tags/tag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B4820F-785F-46DB-B141-82A7CB0352F2}" type="doc">
      <dgm:prSet loTypeId="urn:microsoft.com/office/officeart/2016/7/layout/LinearBlockProcessNumbered" loCatId="process" qsTypeId="urn:microsoft.com/office/officeart/2005/8/quickstyle/simple4#1" qsCatId="simple" csTypeId="urn:microsoft.com/office/officeart/2005/8/colors/colorful2#1" csCatId="colorful" phldr="1"/>
      <dgm:spPr/>
      <dgm:t>
        <a:bodyPr/>
        <a:lstStyle/>
        <a:p>
          <a:endParaRPr lang="en-US"/>
        </a:p>
      </dgm:t>
    </dgm:pt>
    <dgm:pt modelId="{988CC745-629E-49A0-A449-E34F06A5F5D2}">
      <dgm:prSet phldrT="[Text]" custT="1"/>
      <dgm:spPr>
        <a:solidFill>
          <a:srgbClr val="0070C0"/>
        </a:solidFill>
      </dgm:spPr>
      <dgm:t>
        <a:bodyPr/>
        <a:lstStyle/>
        <a:p>
          <a:r>
            <a:rPr lang="en-US" sz="2400" b="0" u="sng" dirty="0">
              <a:latin typeface="Garamond" panose="02020404030301010803" pitchFamily="18" charset="0"/>
            </a:rPr>
            <a:t>Early Voting:</a:t>
          </a:r>
        </a:p>
        <a:p>
          <a:r>
            <a:rPr lang="en-US" sz="2400" b="0" u="sng" dirty="0">
              <a:latin typeface="Garamond" panose="02020404030301010803" pitchFamily="18" charset="0"/>
            </a:rPr>
            <a:t>40</a:t>
          </a:r>
          <a:r>
            <a:rPr lang="en-US" sz="2400" b="0" u="sng" baseline="30000" dirty="0">
              <a:latin typeface="Garamond" panose="02020404030301010803" pitchFamily="18" charset="0"/>
            </a:rPr>
            <a:t>th</a:t>
          </a:r>
          <a:r>
            <a:rPr lang="en-US" sz="2400" b="0" u="sng" dirty="0">
              <a:latin typeface="Garamond" panose="02020404030301010803" pitchFamily="18" charset="0"/>
            </a:rPr>
            <a:t> day to 1</a:t>
          </a:r>
          <a:r>
            <a:rPr lang="en-US" sz="2400" b="0" u="sng" baseline="30000" dirty="0">
              <a:latin typeface="Garamond" panose="02020404030301010803" pitchFamily="18" charset="0"/>
            </a:rPr>
            <a:t>st</a:t>
          </a:r>
          <a:r>
            <a:rPr lang="en-US" sz="2400" b="0" u="sng" dirty="0">
              <a:latin typeface="Garamond" panose="02020404030301010803" pitchFamily="18" charset="0"/>
            </a:rPr>
            <a:t> day prior to Election day</a:t>
          </a:r>
        </a:p>
      </dgm:t>
    </dgm:pt>
    <dgm:pt modelId="{0836F82E-D75A-490E-99B7-0DE593858ECC}" type="parTrans" cxnId="{0603AACB-6233-46FF-A1C4-570ECB511679}">
      <dgm:prSet/>
      <dgm:spPr/>
      <dgm:t>
        <a:bodyPr/>
        <a:lstStyle/>
        <a:p>
          <a:endParaRPr lang="en-US"/>
        </a:p>
      </dgm:t>
    </dgm:pt>
    <dgm:pt modelId="{E3B0A082-557C-44F7-8899-8766F71D8C93}" type="sibTrans" cxnId="{0603AACB-6233-46FF-A1C4-570ECB511679}">
      <dgm:prSet phldrT="01"/>
      <dgm:spPr/>
      <dgm:t>
        <a:bodyPr/>
        <a:lstStyle/>
        <a:p>
          <a:r>
            <a:rPr lang="en-US" u="sng" dirty="0"/>
            <a:t>Sept 24</a:t>
          </a:r>
          <a:r>
            <a:rPr lang="en-US" u="sng" baseline="30000" dirty="0"/>
            <a:t>th</a:t>
          </a:r>
          <a:r>
            <a:rPr lang="en-US" u="sng" dirty="0"/>
            <a:t> </a:t>
          </a:r>
        </a:p>
      </dgm:t>
    </dgm:pt>
    <dgm:pt modelId="{CDE3EA28-5C71-4857-9F7A-1B2B8FF7D977}">
      <dgm:prSet phldrT="[Text]" custT="1"/>
      <dgm:spPr>
        <a:solidFill>
          <a:srgbClr val="0070C0"/>
        </a:solidFill>
      </dgm:spPr>
      <dgm:t>
        <a:bodyPr/>
        <a:lstStyle/>
        <a:p>
          <a:r>
            <a:rPr lang="en-US" sz="2200" b="0" u="sng" dirty="0">
              <a:latin typeface="Garamond" panose="02020404030301010803" pitchFamily="18" charset="0"/>
            </a:rPr>
            <a:t>Vote by Mail:</a:t>
          </a:r>
        </a:p>
        <a:p>
          <a:r>
            <a:rPr lang="en-US" sz="2200" b="0" u="sng" dirty="0">
              <a:latin typeface="Garamond" panose="02020404030301010803" pitchFamily="18" charset="0"/>
            </a:rPr>
            <a:t>40</a:t>
          </a:r>
          <a:r>
            <a:rPr lang="en-US" sz="2200" b="0" u="sng" baseline="30000" dirty="0">
              <a:latin typeface="Garamond" panose="02020404030301010803" pitchFamily="18" charset="0"/>
            </a:rPr>
            <a:t>th</a:t>
          </a:r>
          <a:r>
            <a:rPr lang="en-US" sz="2200" b="0" u="sng" dirty="0">
              <a:latin typeface="Garamond" panose="02020404030301010803" pitchFamily="18" charset="0"/>
            </a:rPr>
            <a:t> day to 5</a:t>
          </a:r>
          <a:r>
            <a:rPr lang="en-US" sz="2200" b="0" u="sng" baseline="30000" dirty="0">
              <a:latin typeface="Garamond" panose="02020404030301010803" pitchFamily="18" charset="0"/>
            </a:rPr>
            <a:t>th</a:t>
          </a:r>
          <a:r>
            <a:rPr lang="en-US" sz="2200" b="0" u="sng" dirty="0">
              <a:latin typeface="Garamond" panose="02020404030301010803" pitchFamily="18" charset="0"/>
            </a:rPr>
            <a:t> day prior to Election Day, can apply 90 days prior. </a:t>
          </a:r>
        </a:p>
      </dgm:t>
    </dgm:pt>
    <dgm:pt modelId="{BA1FA2FB-BDCA-474D-8529-C6D8F98F00A5}" type="parTrans" cxnId="{DA1319DA-CD68-4558-A800-F00E19F49AA0}">
      <dgm:prSet/>
      <dgm:spPr/>
      <dgm:t>
        <a:bodyPr/>
        <a:lstStyle/>
        <a:p>
          <a:endParaRPr lang="en-US"/>
        </a:p>
      </dgm:t>
    </dgm:pt>
    <dgm:pt modelId="{B4CB720B-AF18-4FCE-84E9-DAD9E04632E2}" type="sibTrans" cxnId="{DA1319DA-CD68-4558-A800-F00E19F49AA0}">
      <dgm:prSet phldrT="02"/>
      <dgm:spPr/>
      <dgm:t>
        <a:bodyPr/>
        <a:lstStyle/>
        <a:p>
          <a:r>
            <a:rPr lang="en-US" u="sng" dirty="0"/>
            <a:t>Sept 24</a:t>
          </a:r>
          <a:r>
            <a:rPr lang="en-US" u="sng" baseline="30000" dirty="0"/>
            <a:t>th</a:t>
          </a:r>
          <a:r>
            <a:rPr lang="en-US" u="sng" dirty="0"/>
            <a:t> </a:t>
          </a:r>
        </a:p>
      </dgm:t>
    </dgm:pt>
    <dgm:pt modelId="{9BAE6E01-4801-434E-AB10-FE15DD597C16}">
      <dgm:prSet phldrT="[Text]" custT="1"/>
      <dgm:spPr>
        <a:solidFill>
          <a:srgbClr val="0070C0"/>
        </a:solidFill>
      </dgm:spPr>
      <dgm:t>
        <a:bodyPr/>
        <a:lstStyle/>
        <a:p>
          <a:r>
            <a:rPr lang="en-US" sz="2200" b="0" u="none" dirty="0">
              <a:latin typeface="Garamond" panose="02020404030301010803" pitchFamily="18" charset="0"/>
            </a:rPr>
            <a:t>Grace Period Registration &amp; Voting: 27</a:t>
          </a:r>
          <a:r>
            <a:rPr lang="en-US" sz="2200" b="0" u="none" baseline="30000" dirty="0">
              <a:latin typeface="Garamond" panose="02020404030301010803" pitchFamily="18" charset="0"/>
            </a:rPr>
            <a:t>th</a:t>
          </a:r>
          <a:r>
            <a:rPr lang="en-US" sz="2200" b="0" u="none" dirty="0">
              <a:latin typeface="Garamond" panose="02020404030301010803" pitchFamily="18" charset="0"/>
            </a:rPr>
            <a:t> day through Election Day</a:t>
          </a:r>
          <a:endParaRPr lang="en-US" sz="2200" b="1" u="none" dirty="0">
            <a:latin typeface="Garamond" panose="02020404030301010803" pitchFamily="18" charset="0"/>
          </a:endParaRPr>
        </a:p>
      </dgm:t>
    </dgm:pt>
    <dgm:pt modelId="{BB2C3BF9-C9D8-4CA8-8948-4C980769732B}" type="parTrans" cxnId="{8841B8B9-6800-4062-86AF-4B8DA056EA02}">
      <dgm:prSet/>
      <dgm:spPr/>
      <dgm:t>
        <a:bodyPr/>
        <a:lstStyle/>
        <a:p>
          <a:endParaRPr lang="en-US"/>
        </a:p>
      </dgm:t>
    </dgm:pt>
    <dgm:pt modelId="{3823541E-EB34-4B6C-AA4E-E027B8680D0D}" type="sibTrans" cxnId="{8841B8B9-6800-4062-86AF-4B8DA056EA02}">
      <dgm:prSet phldrT="04"/>
      <dgm:spPr/>
      <dgm:t>
        <a:bodyPr/>
        <a:lstStyle/>
        <a:p>
          <a:r>
            <a:rPr lang="en-US" u="sng" dirty="0"/>
            <a:t>Oct 7</a:t>
          </a:r>
          <a:r>
            <a:rPr lang="en-US" u="sng" baseline="30000" dirty="0"/>
            <a:t>th</a:t>
          </a:r>
          <a:r>
            <a:rPr lang="en-US" u="sng" dirty="0"/>
            <a:t> </a:t>
          </a:r>
        </a:p>
      </dgm:t>
    </dgm:pt>
    <dgm:pt modelId="{FB35E724-59A2-49DD-827A-9EB8706AC850}">
      <dgm:prSet custT="1"/>
      <dgm:spPr>
        <a:solidFill>
          <a:srgbClr val="0070C0"/>
        </a:solidFill>
      </dgm:spPr>
      <dgm:t>
        <a:bodyPr/>
        <a:lstStyle/>
        <a:p>
          <a:endParaRPr lang="en-US" sz="2200" b="1" u="sng" dirty="0">
            <a:latin typeface="Garamond" panose="02020404030301010803" pitchFamily="18" charset="0"/>
          </a:endParaRPr>
        </a:p>
      </dgm:t>
    </dgm:pt>
    <dgm:pt modelId="{0D90471E-1AF8-48AD-A560-9DD4FD4C5430}" type="parTrans" cxnId="{9224DE83-A512-40EC-8456-28997EB48CB2}">
      <dgm:prSet/>
      <dgm:spPr/>
      <dgm:t>
        <a:bodyPr/>
        <a:lstStyle/>
        <a:p>
          <a:endParaRPr lang="en-US"/>
        </a:p>
      </dgm:t>
    </dgm:pt>
    <dgm:pt modelId="{6D16C3EB-A920-4763-8820-932E0F4FBB89}" type="sibTrans" cxnId="{9224DE83-A512-40EC-8456-28997EB48CB2}">
      <dgm:prSet phldrT="03"/>
      <dgm:spPr/>
      <dgm:t>
        <a:bodyPr/>
        <a:lstStyle/>
        <a:p>
          <a:r>
            <a:rPr lang="en-US" u="sng" dirty="0"/>
            <a:t>Oct 6</a:t>
          </a:r>
          <a:r>
            <a:rPr lang="en-US" u="sng" baseline="30000" dirty="0"/>
            <a:t>th</a:t>
          </a:r>
          <a:r>
            <a:rPr lang="en-US" u="sng" dirty="0"/>
            <a:t>  </a:t>
          </a:r>
        </a:p>
      </dgm:t>
    </dgm:pt>
    <dgm:pt modelId="{8661D3F2-8B69-42B3-908B-DAE35C664BDD}" type="pres">
      <dgm:prSet presAssocID="{63B4820F-785F-46DB-B141-82A7CB0352F2}" presName="Name0" presStyleCnt="0">
        <dgm:presLayoutVars>
          <dgm:animLvl val="lvl"/>
          <dgm:resizeHandles val="exact"/>
        </dgm:presLayoutVars>
      </dgm:prSet>
      <dgm:spPr/>
    </dgm:pt>
    <dgm:pt modelId="{2FEFA6CD-5C2E-4AA7-821C-374679EB303D}" type="pres">
      <dgm:prSet presAssocID="{988CC745-629E-49A0-A449-E34F06A5F5D2}" presName="compositeNode" presStyleCnt="0">
        <dgm:presLayoutVars>
          <dgm:bulletEnabled val="1"/>
        </dgm:presLayoutVars>
      </dgm:prSet>
      <dgm:spPr/>
    </dgm:pt>
    <dgm:pt modelId="{8FFA6B9A-64B4-48C8-8DE4-ECC7914D3CEA}" type="pres">
      <dgm:prSet presAssocID="{988CC745-629E-49A0-A449-E34F06A5F5D2}" presName="bgRect" presStyleLbl="alignNode1" presStyleIdx="0" presStyleCnt="4"/>
      <dgm:spPr/>
    </dgm:pt>
    <dgm:pt modelId="{B6E45507-3FC3-4B61-9A52-3702CB3A2315}" type="pres">
      <dgm:prSet presAssocID="{E3B0A082-557C-44F7-8899-8766F71D8C93}" presName="sibTransNodeRect" presStyleLbl="alignNode1" presStyleIdx="0" presStyleCnt="4">
        <dgm:presLayoutVars>
          <dgm:chMax val="0"/>
          <dgm:bulletEnabled val="1"/>
        </dgm:presLayoutVars>
      </dgm:prSet>
      <dgm:spPr/>
    </dgm:pt>
    <dgm:pt modelId="{31B7836D-54CE-493C-A4EF-F777558EF3FD}" type="pres">
      <dgm:prSet presAssocID="{988CC745-629E-49A0-A449-E34F06A5F5D2}" presName="nodeRect" presStyleLbl="alignNode1" presStyleIdx="0" presStyleCnt="4">
        <dgm:presLayoutVars>
          <dgm:bulletEnabled val="1"/>
        </dgm:presLayoutVars>
      </dgm:prSet>
      <dgm:spPr/>
    </dgm:pt>
    <dgm:pt modelId="{7BD29E26-2C7B-4AB0-B02B-1D91F4323A9E}" type="pres">
      <dgm:prSet presAssocID="{E3B0A082-557C-44F7-8899-8766F71D8C93}" presName="sibTrans" presStyleCnt="0"/>
      <dgm:spPr/>
    </dgm:pt>
    <dgm:pt modelId="{E7146A7B-BA65-40FD-9793-D4C8BB4F4641}" type="pres">
      <dgm:prSet presAssocID="{CDE3EA28-5C71-4857-9F7A-1B2B8FF7D977}" presName="compositeNode" presStyleCnt="0">
        <dgm:presLayoutVars>
          <dgm:bulletEnabled val="1"/>
        </dgm:presLayoutVars>
      </dgm:prSet>
      <dgm:spPr/>
    </dgm:pt>
    <dgm:pt modelId="{0A9EC875-24EC-4794-9C8A-64695695777E}" type="pres">
      <dgm:prSet presAssocID="{CDE3EA28-5C71-4857-9F7A-1B2B8FF7D977}" presName="bgRect" presStyleLbl="alignNode1" presStyleIdx="1" presStyleCnt="4"/>
      <dgm:spPr/>
    </dgm:pt>
    <dgm:pt modelId="{18151BB9-35F7-477A-976C-F54CF8185719}" type="pres">
      <dgm:prSet presAssocID="{B4CB720B-AF18-4FCE-84E9-DAD9E04632E2}" presName="sibTransNodeRect" presStyleLbl="alignNode1" presStyleIdx="1" presStyleCnt="4">
        <dgm:presLayoutVars>
          <dgm:chMax val="0"/>
          <dgm:bulletEnabled val="1"/>
        </dgm:presLayoutVars>
      </dgm:prSet>
      <dgm:spPr/>
    </dgm:pt>
    <dgm:pt modelId="{6641E920-54D8-4678-BD18-F62AE32D93B7}" type="pres">
      <dgm:prSet presAssocID="{CDE3EA28-5C71-4857-9F7A-1B2B8FF7D977}" presName="nodeRect" presStyleLbl="alignNode1" presStyleIdx="1" presStyleCnt="4">
        <dgm:presLayoutVars>
          <dgm:bulletEnabled val="1"/>
        </dgm:presLayoutVars>
      </dgm:prSet>
      <dgm:spPr/>
    </dgm:pt>
    <dgm:pt modelId="{FE673856-FB7D-48D4-8A67-6683A503032B}" type="pres">
      <dgm:prSet presAssocID="{B4CB720B-AF18-4FCE-84E9-DAD9E04632E2}" presName="sibTrans" presStyleCnt="0"/>
      <dgm:spPr/>
    </dgm:pt>
    <dgm:pt modelId="{64661DCE-9127-4C94-A147-71716CF73091}" type="pres">
      <dgm:prSet presAssocID="{FB35E724-59A2-49DD-827A-9EB8706AC850}" presName="compositeNode" presStyleCnt="0">
        <dgm:presLayoutVars>
          <dgm:bulletEnabled val="1"/>
        </dgm:presLayoutVars>
      </dgm:prSet>
      <dgm:spPr/>
    </dgm:pt>
    <dgm:pt modelId="{C5188197-7401-4F95-83D0-705359901FF7}" type="pres">
      <dgm:prSet presAssocID="{FB35E724-59A2-49DD-827A-9EB8706AC850}" presName="bgRect" presStyleLbl="alignNode1" presStyleIdx="2" presStyleCnt="4" custLinFactNeighborX="511" custLinFactNeighborY="559"/>
      <dgm:spPr/>
    </dgm:pt>
    <dgm:pt modelId="{498DE0DC-B35C-4E3C-82AA-6F519F704E0B}" type="pres">
      <dgm:prSet presAssocID="{6D16C3EB-A920-4763-8820-932E0F4FBB89}" presName="sibTransNodeRect" presStyleLbl="alignNode1" presStyleIdx="2" presStyleCnt="4">
        <dgm:presLayoutVars>
          <dgm:chMax val="0"/>
          <dgm:bulletEnabled val="1"/>
        </dgm:presLayoutVars>
      </dgm:prSet>
      <dgm:spPr/>
    </dgm:pt>
    <dgm:pt modelId="{047DDD11-D01E-4935-B931-6F5EF95DC824}" type="pres">
      <dgm:prSet presAssocID="{FB35E724-59A2-49DD-827A-9EB8706AC850}" presName="nodeRect" presStyleLbl="alignNode1" presStyleIdx="2" presStyleCnt="4">
        <dgm:presLayoutVars>
          <dgm:bulletEnabled val="1"/>
        </dgm:presLayoutVars>
      </dgm:prSet>
      <dgm:spPr/>
    </dgm:pt>
    <dgm:pt modelId="{9AF1E499-E5A8-477D-AEA6-E6568A313738}" type="pres">
      <dgm:prSet presAssocID="{6D16C3EB-A920-4763-8820-932E0F4FBB89}" presName="sibTrans" presStyleCnt="0"/>
      <dgm:spPr/>
    </dgm:pt>
    <dgm:pt modelId="{0B22F473-08CF-457D-8FB4-B3A4774ED181}" type="pres">
      <dgm:prSet presAssocID="{9BAE6E01-4801-434E-AB10-FE15DD597C16}" presName="compositeNode" presStyleCnt="0">
        <dgm:presLayoutVars>
          <dgm:bulletEnabled val="1"/>
        </dgm:presLayoutVars>
      </dgm:prSet>
      <dgm:spPr/>
    </dgm:pt>
    <dgm:pt modelId="{722E9942-B334-4D4A-809D-89C39FD8CE9C}" type="pres">
      <dgm:prSet presAssocID="{9BAE6E01-4801-434E-AB10-FE15DD597C16}" presName="bgRect" presStyleLbl="alignNode1" presStyleIdx="3" presStyleCnt="4"/>
      <dgm:spPr/>
    </dgm:pt>
    <dgm:pt modelId="{E6F282B0-E394-44E8-9CEF-C39815C2DAD9}" type="pres">
      <dgm:prSet presAssocID="{3823541E-EB34-4B6C-AA4E-E027B8680D0D}" presName="sibTransNodeRect" presStyleLbl="alignNode1" presStyleIdx="3" presStyleCnt="4">
        <dgm:presLayoutVars>
          <dgm:chMax val="0"/>
          <dgm:bulletEnabled val="1"/>
        </dgm:presLayoutVars>
      </dgm:prSet>
      <dgm:spPr/>
    </dgm:pt>
    <dgm:pt modelId="{35094A4C-C9E1-46C2-A227-C23B25AF7F42}" type="pres">
      <dgm:prSet presAssocID="{9BAE6E01-4801-434E-AB10-FE15DD597C16}" presName="nodeRect" presStyleLbl="alignNode1" presStyleIdx="3" presStyleCnt="4">
        <dgm:presLayoutVars>
          <dgm:bulletEnabled val="1"/>
        </dgm:presLayoutVars>
      </dgm:prSet>
      <dgm:spPr/>
    </dgm:pt>
  </dgm:ptLst>
  <dgm:cxnLst>
    <dgm:cxn modelId="{D2AA2405-2301-495E-B1FF-7BEE5B55212A}" type="presOf" srcId="{988CC745-629E-49A0-A449-E34F06A5F5D2}" destId="{8FFA6B9A-64B4-48C8-8DE4-ECC7914D3CEA}" srcOrd="0" destOrd="0" presId="urn:microsoft.com/office/officeart/2016/7/layout/LinearBlockProcessNumbered"/>
    <dgm:cxn modelId="{7F8EF715-A8AD-4056-A009-5CD239F1D2FB}" type="presOf" srcId="{CDE3EA28-5C71-4857-9F7A-1B2B8FF7D977}" destId="{6641E920-54D8-4678-BD18-F62AE32D93B7}" srcOrd="1" destOrd="0" presId="urn:microsoft.com/office/officeart/2016/7/layout/LinearBlockProcessNumbered"/>
    <dgm:cxn modelId="{C0BD2B30-7CE0-4FC0-B17B-C36DA5A41159}" type="presOf" srcId="{B4CB720B-AF18-4FCE-84E9-DAD9E04632E2}" destId="{18151BB9-35F7-477A-976C-F54CF8185719}" srcOrd="0" destOrd="0" presId="urn:microsoft.com/office/officeart/2016/7/layout/LinearBlockProcessNumbered"/>
    <dgm:cxn modelId="{A8954D60-2295-4C79-8FD2-FF5F9ECCD1E0}" type="presOf" srcId="{9BAE6E01-4801-434E-AB10-FE15DD597C16}" destId="{722E9942-B334-4D4A-809D-89C39FD8CE9C}" srcOrd="0" destOrd="0" presId="urn:microsoft.com/office/officeart/2016/7/layout/LinearBlockProcessNumbered"/>
    <dgm:cxn modelId="{88E13782-8387-4AE1-8578-E91DC3B5A95A}" type="presOf" srcId="{E3B0A082-557C-44F7-8899-8766F71D8C93}" destId="{B6E45507-3FC3-4B61-9A52-3702CB3A2315}" srcOrd="0" destOrd="0" presId="urn:microsoft.com/office/officeart/2016/7/layout/LinearBlockProcessNumbered"/>
    <dgm:cxn modelId="{2D314083-F3A8-4736-B65B-B54FFE3C15C9}" type="presOf" srcId="{63B4820F-785F-46DB-B141-82A7CB0352F2}" destId="{8661D3F2-8B69-42B3-908B-DAE35C664BDD}" srcOrd="0" destOrd="0" presId="urn:microsoft.com/office/officeart/2016/7/layout/LinearBlockProcessNumbered"/>
    <dgm:cxn modelId="{9224DE83-A512-40EC-8456-28997EB48CB2}" srcId="{63B4820F-785F-46DB-B141-82A7CB0352F2}" destId="{FB35E724-59A2-49DD-827A-9EB8706AC850}" srcOrd="2" destOrd="0" parTransId="{0D90471E-1AF8-48AD-A560-9DD4FD4C5430}" sibTransId="{6D16C3EB-A920-4763-8820-932E0F4FBB89}"/>
    <dgm:cxn modelId="{E145A296-DEFA-477A-BA22-BF5666B80D33}" type="presOf" srcId="{FB35E724-59A2-49DD-827A-9EB8706AC850}" destId="{C5188197-7401-4F95-83D0-705359901FF7}" srcOrd="0" destOrd="0" presId="urn:microsoft.com/office/officeart/2016/7/layout/LinearBlockProcessNumbered"/>
    <dgm:cxn modelId="{77A51BB3-0F1B-4BF4-BB98-91B5E85A86E8}" type="presOf" srcId="{9BAE6E01-4801-434E-AB10-FE15DD597C16}" destId="{35094A4C-C9E1-46C2-A227-C23B25AF7F42}" srcOrd="1" destOrd="0" presId="urn:microsoft.com/office/officeart/2016/7/layout/LinearBlockProcessNumbered"/>
    <dgm:cxn modelId="{8841B8B9-6800-4062-86AF-4B8DA056EA02}" srcId="{63B4820F-785F-46DB-B141-82A7CB0352F2}" destId="{9BAE6E01-4801-434E-AB10-FE15DD597C16}" srcOrd="3" destOrd="0" parTransId="{BB2C3BF9-C9D8-4CA8-8948-4C980769732B}" sibTransId="{3823541E-EB34-4B6C-AA4E-E027B8680D0D}"/>
    <dgm:cxn modelId="{C342D0C4-8DD4-4112-A4A7-A51148C7C06C}" type="presOf" srcId="{988CC745-629E-49A0-A449-E34F06A5F5D2}" destId="{31B7836D-54CE-493C-A4EF-F777558EF3FD}" srcOrd="1" destOrd="0" presId="urn:microsoft.com/office/officeart/2016/7/layout/LinearBlockProcessNumbered"/>
    <dgm:cxn modelId="{0603AACB-6233-46FF-A1C4-570ECB511679}" srcId="{63B4820F-785F-46DB-B141-82A7CB0352F2}" destId="{988CC745-629E-49A0-A449-E34F06A5F5D2}" srcOrd="0" destOrd="0" parTransId="{0836F82E-D75A-490E-99B7-0DE593858ECC}" sibTransId="{E3B0A082-557C-44F7-8899-8766F71D8C93}"/>
    <dgm:cxn modelId="{29C833D2-9233-420A-A507-9F114377276B}" type="presOf" srcId="{3823541E-EB34-4B6C-AA4E-E027B8680D0D}" destId="{E6F282B0-E394-44E8-9CEF-C39815C2DAD9}" srcOrd="0" destOrd="0" presId="urn:microsoft.com/office/officeart/2016/7/layout/LinearBlockProcessNumbered"/>
    <dgm:cxn modelId="{DA1319DA-CD68-4558-A800-F00E19F49AA0}" srcId="{63B4820F-785F-46DB-B141-82A7CB0352F2}" destId="{CDE3EA28-5C71-4857-9F7A-1B2B8FF7D977}" srcOrd="1" destOrd="0" parTransId="{BA1FA2FB-BDCA-474D-8529-C6D8F98F00A5}" sibTransId="{B4CB720B-AF18-4FCE-84E9-DAD9E04632E2}"/>
    <dgm:cxn modelId="{A562DEE2-CE5A-4802-ACF5-AA139371B14A}" type="presOf" srcId="{6D16C3EB-A920-4763-8820-932E0F4FBB89}" destId="{498DE0DC-B35C-4E3C-82AA-6F519F704E0B}" srcOrd="0" destOrd="0" presId="urn:microsoft.com/office/officeart/2016/7/layout/LinearBlockProcessNumbered"/>
    <dgm:cxn modelId="{630098F5-65BE-43A7-9AF4-54023A6771CA}" type="presOf" srcId="{CDE3EA28-5C71-4857-9F7A-1B2B8FF7D977}" destId="{0A9EC875-24EC-4794-9C8A-64695695777E}" srcOrd="0" destOrd="0" presId="urn:microsoft.com/office/officeart/2016/7/layout/LinearBlockProcessNumbered"/>
    <dgm:cxn modelId="{D85D0FF7-5A16-44B3-B449-01C02A55EB78}" type="presOf" srcId="{FB35E724-59A2-49DD-827A-9EB8706AC850}" destId="{047DDD11-D01E-4935-B931-6F5EF95DC824}" srcOrd="1" destOrd="0" presId="urn:microsoft.com/office/officeart/2016/7/layout/LinearBlockProcessNumbered"/>
    <dgm:cxn modelId="{B4791C40-BE22-4DFE-9ABA-8041B22F22C9}" type="presParOf" srcId="{8661D3F2-8B69-42B3-908B-DAE35C664BDD}" destId="{2FEFA6CD-5C2E-4AA7-821C-374679EB303D}" srcOrd="0" destOrd="0" presId="urn:microsoft.com/office/officeart/2016/7/layout/LinearBlockProcessNumbered"/>
    <dgm:cxn modelId="{22DD63AE-4BA0-48D9-9A0E-E0F8DF6D9776}" type="presParOf" srcId="{2FEFA6CD-5C2E-4AA7-821C-374679EB303D}" destId="{8FFA6B9A-64B4-48C8-8DE4-ECC7914D3CEA}" srcOrd="0" destOrd="0" presId="urn:microsoft.com/office/officeart/2016/7/layout/LinearBlockProcessNumbered"/>
    <dgm:cxn modelId="{81735897-E3AF-40C0-99DA-ACBDF9873962}" type="presParOf" srcId="{2FEFA6CD-5C2E-4AA7-821C-374679EB303D}" destId="{B6E45507-3FC3-4B61-9A52-3702CB3A2315}" srcOrd="1" destOrd="0" presId="urn:microsoft.com/office/officeart/2016/7/layout/LinearBlockProcessNumbered"/>
    <dgm:cxn modelId="{2047AB05-7533-4649-BEDB-B86DE0F00611}" type="presParOf" srcId="{2FEFA6CD-5C2E-4AA7-821C-374679EB303D}" destId="{31B7836D-54CE-493C-A4EF-F777558EF3FD}" srcOrd="2" destOrd="0" presId="urn:microsoft.com/office/officeart/2016/7/layout/LinearBlockProcessNumbered"/>
    <dgm:cxn modelId="{08E7E1F8-6850-44EB-83E0-7AF6E5C747D0}" type="presParOf" srcId="{8661D3F2-8B69-42B3-908B-DAE35C664BDD}" destId="{7BD29E26-2C7B-4AB0-B02B-1D91F4323A9E}" srcOrd="1" destOrd="0" presId="urn:microsoft.com/office/officeart/2016/7/layout/LinearBlockProcessNumbered"/>
    <dgm:cxn modelId="{9D91CC21-6ACC-42FE-92B5-28166FB95969}" type="presParOf" srcId="{8661D3F2-8B69-42B3-908B-DAE35C664BDD}" destId="{E7146A7B-BA65-40FD-9793-D4C8BB4F4641}" srcOrd="2" destOrd="0" presId="urn:microsoft.com/office/officeart/2016/7/layout/LinearBlockProcessNumbered"/>
    <dgm:cxn modelId="{48D2BF45-19CB-443D-BCA2-4421C968F22C}" type="presParOf" srcId="{E7146A7B-BA65-40FD-9793-D4C8BB4F4641}" destId="{0A9EC875-24EC-4794-9C8A-64695695777E}" srcOrd="0" destOrd="0" presId="urn:microsoft.com/office/officeart/2016/7/layout/LinearBlockProcessNumbered"/>
    <dgm:cxn modelId="{76C0B649-3D2F-4E56-9B70-C5D935DC00C2}" type="presParOf" srcId="{E7146A7B-BA65-40FD-9793-D4C8BB4F4641}" destId="{18151BB9-35F7-477A-976C-F54CF8185719}" srcOrd="1" destOrd="0" presId="urn:microsoft.com/office/officeart/2016/7/layout/LinearBlockProcessNumbered"/>
    <dgm:cxn modelId="{C534AEF0-C2D2-4EFB-9395-E09D87B1CEFA}" type="presParOf" srcId="{E7146A7B-BA65-40FD-9793-D4C8BB4F4641}" destId="{6641E920-54D8-4678-BD18-F62AE32D93B7}" srcOrd="2" destOrd="0" presId="urn:microsoft.com/office/officeart/2016/7/layout/LinearBlockProcessNumbered"/>
    <dgm:cxn modelId="{FC225419-D32C-41AF-AEAA-A959713CBEEE}" type="presParOf" srcId="{8661D3F2-8B69-42B3-908B-DAE35C664BDD}" destId="{FE673856-FB7D-48D4-8A67-6683A503032B}" srcOrd="3" destOrd="0" presId="urn:microsoft.com/office/officeart/2016/7/layout/LinearBlockProcessNumbered"/>
    <dgm:cxn modelId="{1BBCBDA1-4F57-4EF6-8610-F1C170D4235B}" type="presParOf" srcId="{8661D3F2-8B69-42B3-908B-DAE35C664BDD}" destId="{64661DCE-9127-4C94-A147-71716CF73091}" srcOrd="4" destOrd="0" presId="urn:microsoft.com/office/officeart/2016/7/layout/LinearBlockProcessNumbered"/>
    <dgm:cxn modelId="{FCD35804-7706-42C9-BCDB-38C43A24F9B1}" type="presParOf" srcId="{64661DCE-9127-4C94-A147-71716CF73091}" destId="{C5188197-7401-4F95-83D0-705359901FF7}" srcOrd="0" destOrd="0" presId="urn:microsoft.com/office/officeart/2016/7/layout/LinearBlockProcessNumbered"/>
    <dgm:cxn modelId="{B3931C5E-D35E-428F-9578-DB3CEAAB3EAF}" type="presParOf" srcId="{64661DCE-9127-4C94-A147-71716CF73091}" destId="{498DE0DC-B35C-4E3C-82AA-6F519F704E0B}" srcOrd="1" destOrd="0" presId="urn:microsoft.com/office/officeart/2016/7/layout/LinearBlockProcessNumbered"/>
    <dgm:cxn modelId="{C6A8FA8E-29A6-4D09-A979-8085D6F079A9}" type="presParOf" srcId="{64661DCE-9127-4C94-A147-71716CF73091}" destId="{047DDD11-D01E-4935-B931-6F5EF95DC824}" srcOrd="2" destOrd="0" presId="urn:microsoft.com/office/officeart/2016/7/layout/LinearBlockProcessNumbered"/>
    <dgm:cxn modelId="{1C649BE3-B6D5-49CF-8F60-2B947D2A8D54}" type="presParOf" srcId="{8661D3F2-8B69-42B3-908B-DAE35C664BDD}" destId="{9AF1E499-E5A8-477D-AEA6-E6568A313738}" srcOrd="5" destOrd="0" presId="urn:microsoft.com/office/officeart/2016/7/layout/LinearBlockProcessNumbered"/>
    <dgm:cxn modelId="{4AAB19B5-91BD-4CD2-A24D-2008F96E5F01}" type="presParOf" srcId="{8661D3F2-8B69-42B3-908B-DAE35C664BDD}" destId="{0B22F473-08CF-457D-8FB4-B3A4774ED181}" srcOrd="6" destOrd="0" presId="urn:microsoft.com/office/officeart/2016/7/layout/LinearBlockProcessNumbered"/>
    <dgm:cxn modelId="{6B3F6028-10A0-4BAB-ABEE-6FAC37E884A4}" type="presParOf" srcId="{0B22F473-08CF-457D-8FB4-B3A4774ED181}" destId="{722E9942-B334-4D4A-809D-89C39FD8CE9C}" srcOrd="0" destOrd="0" presId="urn:microsoft.com/office/officeart/2016/7/layout/LinearBlockProcessNumbered"/>
    <dgm:cxn modelId="{91E300C9-A391-4067-93FE-5A203B413069}" type="presParOf" srcId="{0B22F473-08CF-457D-8FB4-B3A4774ED181}" destId="{E6F282B0-E394-44E8-9CEF-C39815C2DAD9}" srcOrd="1" destOrd="0" presId="urn:microsoft.com/office/officeart/2016/7/layout/LinearBlockProcessNumbered"/>
    <dgm:cxn modelId="{02648DDC-1744-4286-B117-BA0745CC223B}" type="presParOf" srcId="{0B22F473-08CF-457D-8FB4-B3A4774ED181}" destId="{35094A4C-C9E1-46C2-A227-C23B25AF7F42}" srcOrd="2" destOrd="0" presId="urn:microsoft.com/office/officeart/2016/7/layout/LinearBlockProcessNumbered"/>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FA6B9A-64B4-48C8-8DE4-ECC7914D3CEA}">
      <dsp:nvSpPr>
        <dsp:cNvPr id="0" name=""/>
        <dsp:cNvSpPr/>
      </dsp:nvSpPr>
      <dsp:spPr>
        <a:xfrm>
          <a:off x="211" y="233902"/>
          <a:ext cx="2551881" cy="3062257"/>
        </a:xfrm>
        <a:prstGeom prst="rect">
          <a:avLst/>
        </a:prstGeom>
        <a:solidFill>
          <a:srgbClr val="0070C0"/>
        </a:solidFill>
        <a:ln w="9525" cap="flat" cmpd="sng" algn="ctr">
          <a:solidFill>
            <a:schemeClr val="accent2">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252069" tIns="0" rIns="252069" bIns="330200" numCol="1" spcCol="1270" anchor="t" anchorCtr="0">
          <a:noAutofit/>
        </a:bodyPr>
        <a:lstStyle/>
        <a:p>
          <a:pPr marL="0" lvl="0" indent="0" algn="l" defTabSz="1066800">
            <a:lnSpc>
              <a:spcPct val="90000"/>
            </a:lnSpc>
            <a:spcBef>
              <a:spcPct val="0"/>
            </a:spcBef>
            <a:spcAft>
              <a:spcPct val="35000"/>
            </a:spcAft>
            <a:buNone/>
          </a:pPr>
          <a:r>
            <a:rPr lang="en-US" sz="2400" b="0" u="sng" kern="1200" dirty="0">
              <a:latin typeface="Garamond" panose="02020404030301010803" pitchFamily="18" charset="0"/>
            </a:rPr>
            <a:t>Early Voting:</a:t>
          </a:r>
        </a:p>
        <a:p>
          <a:pPr marL="0" lvl="0" indent="0" algn="l" defTabSz="1066800">
            <a:lnSpc>
              <a:spcPct val="90000"/>
            </a:lnSpc>
            <a:spcBef>
              <a:spcPct val="0"/>
            </a:spcBef>
            <a:spcAft>
              <a:spcPct val="35000"/>
            </a:spcAft>
            <a:buNone/>
          </a:pPr>
          <a:r>
            <a:rPr lang="en-US" sz="2400" b="0" u="sng" kern="1200" dirty="0">
              <a:latin typeface="Garamond" panose="02020404030301010803" pitchFamily="18" charset="0"/>
            </a:rPr>
            <a:t>40</a:t>
          </a:r>
          <a:r>
            <a:rPr lang="en-US" sz="2400" b="0" u="sng" kern="1200" baseline="30000" dirty="0">
              <a:latin typeface="Garamond" panose="02020404030301010803" pitchFamily="18" charset="0"/>
            </a:rPr>
            <a:t>th</a:t>
          </a:r>
          <a:r>
            <a:rPr lang="en-US" sz="2400" b="0" u="sng" kern="1200" dirty="0">
              <a:latin typeface="Garamond" panose="02020404030301010803" pitchFamily="18" charset="0"/>
            </a:rPr>
            <a:t> day to 1</a:t>
          </a:r>
          <a:r>
            <a:rPr lang="en-US" sz="2400" b="0" u="sng" kern="1200" baseline="30000" dirty="0">
              <a:latin typeface="Garamond" panose="02020404030301010803" pitchFamily="18" charset="0"/>
            </a:rPr>
            <a:t>st</a:t>
          </a:r>
          <a:r>
            <a:rPr lang="en-US" sz="2400" b="0" u="sng" kern="1200" dirty="0">
              <a:latin typeface="Garamond" panose="02020404030301010803" pitchFamily="18" charset="0"/>
            </a:rPr>
            <a:t> day prior to Election day</a:t>
          </a:r>
        </a:p>
      </dsp:txBody>
      <dsp:txXfrm>
        <a:off x="211" y="1458805"/>
        <a:ext cx="2551881" cy="1837354"/>
      </dsp:txXfrm>
    </dsp:sp>
    <dsp:sp modelId="{B6E45507-3FC3-4B61-9A52-3702CB3A2315}">
      <dsp:nvSpPr>
        <dsp:cNvPr id="0" name=""/>
        <dsp:cNvSpPr/>
      </dsp:nvSpPr>
      <dsp:spPr>
        <a:xfrm>
          <a:off x="211" y="233902"/>
          <a:ext cx="2551881" cy="1224903"/>
        </a:xfrm>
        <a:prstGeom prst="rect">
          <a:avLst/>
        </a:prstGeom>
        <a:noFill/>
        <a:ln w="9525" cap="flat" cmpd="sng" algn="ctr">
          <a:noFill/>
          <a:prstDash val="solid"/>
        </a:ln>
        <a:effectLst/>
        <a:scene3d>
          <a:camera prst="orthographicFront">
            <a:rot lat="0" lon="0" rev="0"/>
          </a:camera>
          <a:lightRig rig="threePt" dir="t"/>
        </a:scene3d>
        <a:sp3d/>
      </dsp:spPr>
      <dsp:style>
        <a:lnRef idx="1">
          <a:scrgbClr r="0" g="0" b="0"/>
        </a:lnRef>
        <a:fillRef idx="3">
          <a:scrgbClr r="0" g="0" b="0"/>
        </a:fillRef>
        <a:effectRef idx="2">
          <a:scrgbClr r="0" g="0" b="0"/>
        </a:effectRef>
        <a:fontRef idx="minor">
          <a:schemeClr val="lt1"/>
        </a:fontRef>
      </dsp:style>
      <dsp:txBody>
        <a:bodyPr spcFirstLastPara="0" vert="horz" wrap="square" lIns="252069" tIns="165100" rIns="252069" bIns="165100" numCol="1" spcCol="1270" anchor="ctr" anchorCtr="0">
          <a:noAutofit/>
        </a:bodyPr>
        <a:lstStyle/>
        <a:p>
          <a:pPr marL="0" lvl="0" indent="0" algn="l" defTabSz="1689100">
            <a:lnSpc>
              <a:spcPct val="90000"/>
            </a:lnSpc>
            <a:spcBef>
              <a:spcPct val="0"/>
            </a:spcBef>
            <a:spcAft>
              <a:spcPct val="35000"/>
            </a:spcAft>
            <a:buNone/>
          </a:pPr>
          <a:r>
            <a:rPr lang="en-US" sz="3800" u="sng" kern="1200" dirty="0"/>
            <a:t>Sept 24</a:t>
          </a:r>
          <a:r>
            <a:rPr lang="en-US" sz="3800" u="sng" kern="1200" baseline="30000" dirty="0"/>
            <a:t>th</a:t>
          </a:r>
          <a:r>
            <a:rPr lang="en-US" sz="3800" u="sng" kern="1200" dirty="0"/>
            <a:t> </a:t>
          </a:r>
        </a:p>
      </dsp:txBody>
      <dsp:txXfrm>
        <a:off x="211" y="233902"/>
        <a:ext cx="2551881" cy="1224903"/>
      </dsp:txXfrm>
    </dsp:sp>
    <dsp:sp modelId="{0A9EC875-24EC-4794-9C8A-64695695777E}">
      <dsp:nvSpPr>
        <dsp:cNvPr id="0" name=""/>
        <dsp:cNvSpPr/>
      </dsp:nvSpPr>
      <dsp:spPr>
        <a:xfrm>
          <a:off x="2756243" y="233902"/>
          <a:ext cx="2551881" cy="3062257"/>
        </a:xfrm>
        <a:prstGeom prst="rect">
          <a:avLst/>
        </a:prstGeom>
        <a:solidFill>
          <a:srgbClr val="0070C0"/>
        </a:solidFill>
        <a:ln w="9525" cap="flat" cmpd="sng" algn="ctr">
          <a:solidFill>
            <a:schemeClr val="accent2">
              <a:hueOff val="383163"/>
              <a:satOff val="-6257"/>
              <a:lumOff val="392"/>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252069" tIns="0" rIns="252069" bIns="330200" numCol="1" spcCol="1270" anchor="t" anchorCtr="0">
          <a:noAutofit/>
        </a:bodyPr>
        <a:lstStyle/>
        <a:p>
          <a:pPr marL="0" lvl="0" indent="0" algn="l" defTabSz="977900">
            <a:lnSpc>
              <a:spcPct val="90000"/>
            </a:lnSpc>
            <a:spcBef>
              <a:spcPct val="0"/>
            </a:spcBef>
            <a:spcAft>
              <a:spcPct val="35000"/>
            </a:spcAft>
            <a:buNone/>
          </a:pPr>
          <a:r>
            <a:rPr lang="en-US" sz="2200" b="0" u="sng" kern="1200" dirty="0">
              <a:latin typeface="Garamond" panose="02020404030301010803" pitchFamily="18" charset="0"/>
            </a:rPr>
            <a:t>Vote by Mail:</a:t>
          </a:r>
        </a:p>
        <a:p>
          <a:pPr marL="0" lvl="0" indent="0" algn="l" defTabSz="977900">
            <a:lnSpc>
              <a:spcPct val="90000"/>
            </a:lnSpc>
            <a:spcBef>
              <a:spcPct val="0"/>
            </a:spcBef>
            <a:spcAft>
              <a:spcPct val="35000"/>
            </a:spcAft>
            <a:buNone/>
          </a:pPr>
          <a:r>
            <a:rPr lang="en-US" sz="2200" b="0" u="sng" kern="1200" dirty="0">
              <a:latin typeface="Garamond" panose="02020404030301010803" pitchFamily="18" charset="0"/>
            </a:rPr>
            <a:t>40</a:t>
          </a:r>
          <a:r>
            <a:rPr lang="en-US" sz="2200" b="0" u="sng" kern="1200" baseline="30000" dirty="0">
              <a:latin typeface="Garamond" panose="02020404030301010803" pitchFamily="18" charset="0"/>
            </a:rPr>
            <a:t>th</a:t>
          </a:r>
          <a:r>
            <a:rPr lang="en-US" sz="2200" b="0" u="sng" kern="1200" dirty="0">
              <a:latin typeface="Garamond" panose="02020404030301010803" pitchFamily="18" charset="0"/>
            </a:rPr>
            <a:t> day to 5</a:t>
          </a:r>
          <a:r>
            <a:rPr lang="en-US" sz="2200" b="0" u="sng" kern="1200" baseline="30000" dirty="0">
              <a:latin typeface="Garamond" panose="02020404030301010803" pitchFamily="18" charset="0"/>
            </a:rPr>
            <a:t>th</a:t>
          </a:r>
          <a:r>
            <a:rPr lang="en-US" sz="2200" b="0" u="sng" kern="1200" dirty="0">
              <a:latin typeface="Garamond" panose="02020404030301010803" pitchFamily="18" charset="0"/>
            </a:rPr>
            <a:t> day prior to Election Day, can apply 90 days prior. </a:t>
          </a:r>
        </a:p>
      </dsp:txBody>
      <dsp:txXfrm>
        <a:off x="2756243" y="1458805"/>
        <a:ext cx="2551881" cy="1837354"/>
      </dsp:txXfrm>
    </dsp:sp>
    <dsp:sp modelId="{18151BB9-35F7-477A-976C-F54CF8185719}">
      <dsp:nvSpPr>
        <dsp:cNvPr id="0" name=""/>
        <dsp:cNvSpPr/>
      </dsp:nvSpPr>
      <dsp:spPr>
        <a:xfrm>
          <a:off x="2756243" y="233902"/>
          <a:ext cx="2551881" cy="1224903"/>
        </a:xfrm>
        <a:prstGeom prst="rect">
          <a:avLst/>
        </a:prstGeom>
        <a:noFill/>
        <a:ln w="9525" cap="flat" cmpd="sng" algn="ctr">
          <a:noFill/>
          <a:prstDash val="solid"/>
        </a:ln>
        <a:effectLst/>
        <a:scene3d>
          <a:camera prst="orthographicFront">
            <a:rot lat="0" lon="0" rev="0"/>
          </a:camera>
          <a:lightRig rig="threePt" dir="t"/>
        </a:scene3d>
        <a:sp3d/>
      </dsp:spPr>
      <dsp:style>
        <a:lnRef idx="1">
          <a:scrgbClr r="0" g="0" b="0"/>
        </a:lnRef>
        <a:fillRef idx="3">
          <a:scrgbClr r="0" g="0" b="0"/>
        </a:fillRef>
        <a:effectRef idx="2">
          <a:scrgbClr r="0" g="0" b="0"/>
        </a:effectRef>
        <a:fontRef idx="minor">
          <a:schemeClr val="lt1"/>
        </a:fontRef>
      </dsp:style>
      <dsp:txBody>
        <a:bodyPr spcFirstLastPara="0" vert="horz" wrap="square" lIns="252069" tIns="165100" rIns="252069" bIns="165100" numCol="1" spcCol="1270" anchor="ctr" anchorCtr="0">
          <a:noAutofit/>
        </a:bodyPr>
        <a:lstStyle/>
        <a:p>
          <a:pPr marL="0" lvl="0" indent="0" algn="l" defTabSz="1689100">
            <a:lnSpc>
              <a:spcPct val="90000"/>
            </a:lnSpc>
            <a:spcBef>
              <a:spcPct val="0"/>
            </a:spcBef>
            <a:spcAft>
              <a:spcPct val="35000"/>
            </a:spcAft>
            <a:buNone/>
          </a:pPr>
          <a:r>
            <a:rPr lang="en-US" sz="3800" u="sng" kern="1200" dirty="0"/>
            <a:t>Sept 24</a:t>
          </a:r>
          <a:r>
            <a:rPr lang="en-US" sz="3800" u="sng" kern="1200" baseline="30000" dirty="0"/>
            <a:t>th</a:t>
          </a:r>
          <a:r>
            <a:rPr lang="en-US" sz="3800" u="sng" kern="1200" dirty="0"/>
            <a:t> </a:t>
          </a:r>
        </a:p>
      </dsp:txBody>
      <dsp:txXfrm>
        <a:off x="2756243" y="233902"/>
        <a:ext cx="2551881" cy="1224903"/>
      </dsp:txXfrm>
    </dsp:sp>
    <dsp:sp modelId="{C5188197-7401-4F95-83D0-705359901FF7}">
      <dsp:nvSpPr>
        <dsp:cNvPr id="0" name=""/>
        <dsp:cNvSpPr/>
      </dsp:nvSpPr>
      <dsp:spPr>
        <a:xfrm>
          <a:off x="5525315" y="251020"/>
          <a:ext cx="2551881" cy="3062257"/>
        </a:xfrm>
        <a:prstGeom prst="rect">
          <a:avLst/>
        </a:prstGeom>
        <a:solidFill>
          <a:srgbClr val="0070C0"/>
        </a:solidFill>
        <a:ln w="9525" cap="flat" cmpd="sng" algn="ctr">
          <a:solidFill>
            <a:schemeClr val="accent2">
              <a:hueOff val="766327"/>
              <a:satOff val="-12515"/>
              <a:lumOff val="784"/>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252069" tIns="0" rIns="252069" bIns="330200" numCol="1" spcCol="1270" anchor="t" anchorCtr="0">
          <a:noAutofit/>
        </a:bodyPr>
        <a:lstStyle/>
        <a:p>
          <a:pPr marL="0" lvl="0" indent="0" algn="l" defTabSz="977900">
            <a:lnSpc>
              <a:spcPct val="90000"/>
            </a:lnSpc>
            <a:spcBef>
              <a:spcPct val="0"/>
            </a:spcBef>
            <a:spcAft>
              <a:spcPct val="35000"/>
            </a:spcAft>
            <a:buNone/>
          </a:pPr>
          <a:endParaRPr lang="en-US" sz="2200" b="1" u="sng" kern="1200" dirty="0">
            <a:latin typeface="Garamond" panose="02020404030301010803" pitchFamily="18" charset="0"/>
          </a:endParaRPr>
        </a:p>
      </dsp:txBody>
      <dsp:txXfrm>
        <a:off x="5525315" y="1475923"/>
        <a:ext cx="2551881" cy="1837354"/>
      </dsp:txXfrm>
    </dsp:sp>
    <dsp:sp modelId="{498DE0DC-B35C-4E3C-82AA-6F519F704E0B}">
      <dsp:nvSpPr>
        <dsp:cNvPr id="0" name=""/>
        <dsp:cNvSpPr/>
      </dsp:nvSpPr>
      <dsp:spPr>
        <a:xfrm>
          <a:off x="5512275" y="233902"/>
          <a:ext cx="2551881" cy="1224903"/>
        </a:xfrm>
        <a:prstGeom prst="rect">
          <a:avLst/>
        </a:prstGeom>
        <a:noFill/>
        <a:ln w="9525" cap="flat" cmpd="sng" algn="ctr">
          <a:noFill/>
          <a:prstDash val="solid"/>
        </a:ln>
        <a:effectLst/>
        <a:scene3d>
          <a:camera prst="orthographicFront">
            <a:rot lat="0" lon="0" rev="0"/>
          </a:camera>
          <a:lightRig rig="threePt" dir="t"/>
        </a:scene3d>
        <a:sp3d/>
      </dsp:spPr>
      <dsp:style>
        <a:lnRef idx="1">
          <a:scrgbClr r="0" g="0" b="0"/>
        </a:lnRef>
        <a:fillRef idx="3">
          <a:scrgbClr r="0" g="0" b="0"/>
        </a:fillRef>
        <a:effectRef idx="2">
          <a:scrgbClr r="0" g="0" b="0"/>
        </a:effectRef>
        <a:fontRef idx="minor">
          <a:schemeClr val="lt1"/>
        </a:fontRef>
      </dsp:style>
      <dsp:txBody>
        <a:bodyPr spcFirstLastPara="0" vert="horz" wrap="square" lIns="252069" tIns="165100" rIns="252069" bIns="165100" numCol="1" spcCol="1270" anchor="ctr" anchorCtr="0">
          <a:noAutofit/>
        </a:bodyPr>
        <a:lstStyle/>
        <a:p>
          <a:pPr marL="0" lvl="0" indent="0" algn="l" defTabSz="1689100">
            <a:lnSpc>
              <a:spcPct val="90000"/>
            </a:lnSpc>
            <a:spcBef>
              <a:spcPct val="0"/>
            </a:spcBef>
            <a:spcAft>
              <a:spcPct val="35000"/>
            </a:spcAft>
            <a:buNone/>
          </a:pPr>
          <a:r>
            <a:rPr lang="en-US" sz="3800" u="sng" kern="1200" dirty="0"/>
            <a:t>Oct 6</a:t>
          </a:r>
          <a:r>
            <a:rPr lang="en-US" sz="3800" u="sng" kern="1200" baseline="30000" dirty="0"/>
            <a:t>th</a:t>
          </a:r>
          <a:r>
            <a:rPr lang="en-US" sz="3800" u="sng" kern="1200" dirty="0"/>
            <a:t>  </a:t>
          </a:r>
        </a:p>
      </dsp:txBody>
      <dsp:txXfrm>
        <a:off x="5512275" y="233902"/>
        <a:ext cx="2551881" cy="1224903"/>
      </dsp:txXfrm>
    </dsp:sp>
    <dsp:sp modelId="{722E9942-B334-4D4A-809D-89C39FD8CE9C}">
      <dsp:nvSpPr>
        <dsp:cNvPr id="0" name=""/>
        <dsp:cNvSpPr/>
      </dsp:nvSpPr>
      <dsp:spPr>
        <a:xfrm>
          <a:off x="8268307" y="233902"/>
          <a:ext cx="2551881" cy="3062257"/>
        </a:xfrm>
        <a:prstGeom prst="rect">
          <a:avLst/>
        </a:prstGeom>
        <a:solidFill>
          <a:srgbClr val="0070C0"/>
        </a:solidFill>
        <a:ln w="9525" cap="flat" cmpd="sng" algn="ctr">
          <a:solidFill>
            <a:schemeClr val="accent2">
              <a:hueOff val="1149490"/>
              <a:satOff val="-18772"/>
              <a:lumOff val="1176"/>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txBody>
        <a:bodyPr spcFirstLastPara="0" vert="horz" wrap="square" lIns="252069" tIns="0" rIns="252069" bIns="330200" numCol="1" spcCol="1270" anchor="t" anchorCtr="0">
          <a:noAutofit/>
        </a:bodyPr>
        <a:lstStyle/>
        <a:p>
          <a:pPr marL="0" lvl="0" indent="0" algn="l" defTabSz="977900">
            <a:lnSpc>
              <a:spcPct val="90000"/>
            </a:lnSpc>
            <a:spcBef>
              <a:spcPct val="0"/>
            </a:spcBef>
            <a:spcAft>
              <a:spcPct val="35000"/>
            </a:spcAft>
            <a:buNone/>
          </a:pPr>
          <a:r>
            <a:rPr lang="en-US" sz="2200" b="0" u="none" kern="1200" dirty="0">
              <a:latin typeface="Garamond" panose="02020404030301010803" pitchFamily="18" charset="0"/>
            </a:rPr>
            <a:t>Grace Period Registration &amp; Voting: 27</a:t>
          </a:r>
          <a:r>
            <a:rPr lang="en-US" sz="2200" b="0" u="none" kern="1200" baseline="30000" dirty="0">
              <a:latin typeface="Garamond" panose="02020404030301010803" pitchFamily="18" charset="0"/>
            </a:rPr>
            <a:t>th</a:t>
          </a:r>
          <a:r>
            <a:rPr lang="en-US" sz="2200" b="0" u="none" kern="1200" dirty="0">
              <a:latin typeface="Garamond" panose="02020404030301010803" pitchFamily="18" charset="0"/>
            </a:rPr>
            <a:t> day through Election Day</a:t>
          </a:r>
          <a:endParaRPr lang="en-US" sz="2200" b="1" u="none" kern="1200" dirty="0">
            <a:latin typeface="Garamond" panose="02020404030301010803" pitchFamily="18" charset="0"/>
          </a:endParaRPr>
        </a:p>
      </dsp:txBody>
      <dsp:txXfrm>
        <a:off x="8268307" y="1458805"/>
        <a:ext cx="2551881" cy="1837354"/>
      </dsp:txXfrm>
    </dsp:sp>
    <dsp:sp modelId="{E6F282B0-E394-44E8-9CEF-C39815C2DAD9}">
      <dsp:nvSpPr>
        <dsp:cNvPr id="0" name=""/>
        <dsp:cNvSpPr/>
      </dsp:nvSpPr>
      <dsp:spPr>
        <a:xfrm>
          <a:off x="8268307" y="233902"/>
          <a:ext cx="2551881" cy="1224903"/>
        </a:xfrm>
        <a:prstGeom prst="rect">
          <a:avLst/>
        </a:prstGeom>
        <a:noFill/>
        <a:ln w="9525" cap="flat" cmpd="sng" algn="ctr">
          <a:noFill/>
          <a:prstDash val="solid"/>
        </a:ln>
        <a:effectLst/>
        <a:scene3d>
          <a:camera prst="orthographicFront">
            <a:rot lat="0" lon="0" rev="0"/>
          </a:camera>
          <a:lightRig rig="threePt" dir="t"/>
        </a:scene3d>
        <a:sp3d/>
      </dsp:spPr>
      <dsp:style>
        <a:lnRef idx="1">
          <a:scrgbClr r="0" g="0" b="0"/>
        </a:lnRef>
        <a:fillRef idx="3">
          <a:scrgbClr r="0" g="0" b="0"/>
        </a:fillRef>
        <a:effectRef idx="2">
          <a:scrgbClr r="0" g="0" b="0"/>
        </a:effectRef>
        <a:fontRef idx="minor">
          <a:schemeClr val="lt1"/>
        </a:fontRef>
      </dsp:style>
      <dsp:txBody>
        <a:bodyPr spcFirstLastPara="0" vert="horz" wrap="square" lIns="252069" tIns="165100" rIns="252069" bIns="165100" numCol="1" spcCol="1270" anchor="ctr" anchorCtr="0">
          <a:noAutofit/>
        </a:bodyPr>
        <a:lstStyle/>
        <a:p>
          <a:pPr marL="0" lvl="0" indent="0" algn="l" defTabSz="1689100">
            <a:lnSpc>
              <a:spcPct val="90000"/>
            </a:lnSpc>
            <a:spcBef>
              <a:spcPct val="0"/>
            </a:spcBef>
            <a:spcAft>
              <a:spcPct val="35000"/>
            </a:spcAft>
            <a:buNone/>
          </a:pPr>
          <a:r>
            <a:rPr lang="en-US" sz="3800" u="sng" kern="1200" dirty="0"/>
            <a:t>Oct 7</a:t>
          </a:r>
          <a:r>
            <a:rPr lang="en-US" sz="3800" u="sng" kern="1200" baseline="30000" dirty="0"/>
            <a:t>th</a:t>
          </a:r>
          <a:r>
            <a:rPr lang="en-US" sz="3800" u="sng" kern="1200" dirty="0"/>
            <a:t> </a:t>
          </a:r>
        </a:p>
      </dsp:txBody>
      <dsp:txXfrm>
        <a:off x="8268307" y="233902"/>
        <a:ext cx="2551881" cy="1224903"/>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96A0488-538B-4754-89C1-D071A5BA97FB}" type="datetimeFigureOut">
              <a:rPr lang="en-US" smtClean="0"/>
              <a:t>9/30/2026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4698FFA-38F9-4EAF-A827-98CEC1C433A8}" type="slidenum">
              <a:rPr lang="en-US" smtClean="0"/>
              <a:t>‹#›</a:t>
            </a:fld>
            <a:endParaRPr lang="en-US"/>
          </a:p>
        </p:txBody>
      </p:sp>
    </p:spTree>
    <p:extLst>
      <p:ext uri="{BB962C8B-B14F-4D97-AF65-F5344CB8AC3E}">
        <p14:creationId xmlns:p14="http://schemas.microsoft.com/office/powerpoint/2010/main" val="2587465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1</a:t>
            </a:fld>
            <a:endParaRPr lang="en-US"/>
          </a:p>
        </p:txBody>
      </p:sp>
    </p:spTree>
    <p:extLst>
      <p:ext uri="{BB962C8B-B14F-4D97-AF65-F5344CB8AC3E}">
        <p14:creationId xmlns:p14="http://schemas.microsoft.com/office/powerpoint/2010/main" val="3845092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u="none" dirty="0"/>
              <a:t>Grace Period Registration &amp;</a:t>
            </a:r>
            <a:r>
              <a:rPr lang="en-US" u="none" baseline="0" dirty="0"/>
              <a:t> Voting: Can go directly to the election authority’s office or any other designated site. 27</a:t>
            </a:r>
            <a:r>
              <a:rPr lang="en-US" u="none" baseline="30000" dirty="0"/>
              <a:t>th</a:t>
            </a:r>
            <a:r>
              <a:rPr lang="en-US" u="none" baseline="0" dirty="0"/>
              <a:t> day prior to the election through Election Day.</a:t>
            </a:r>
          </a:p>
          <a:p>
            <a:pPr marL="174708" indent="-174708">
              <a:buFont typeface="Arial" panose="020B0604020202020204" pitchFamily="34" charset="0"/>
              <a:buChar char="•"/>
            </a:pPr>
            <a:r>
              <a:rPr lang="en-US" baseline="0" dirty="0"/>
              <a:t>Early Voting: 40</a:t>
            </a:r>
            <a:r>
              <a:rPr lang="en-US" baseline="30000" dirty="0"/>
              <a:t>th</a:t>
            </a:r>
            <a:r>
              <a:rPr lang="en-US" baseline="0" dirty="0"/>
              <a:t> day to 1 day prior to Election day.</a:t>
            </a:r>
          </a:p>
          <a:p>
            <a:pPr marL="174708" indent="-174708">
              <a:buFont typeface="Arial" panose="020B0604020202020204" pitchFamily="34" charset="0"/>
              <a:buChar char="•"/>
            </a:pPr>
            <a:r>
              <a:rPr lang="en-US" u="none" baseline="0" dirty="0"/>
              <a:t>Vote by Mail: May apply 90 days prior to Election day. 40</a:t>
            </a:r>
            <a:r>
              <a:rPr lang="en-US" u="none" baseline="30000" dirty="0"/>
              <a:t>th</a:t>
            </a:r>
            <a:r>
              <a:rPr lang="en-US" u="none" baseline="0" dirty="0"/>
              <a:t> day to 5</a:t>
            </a:r>
            <a:r>
              <a:rPr lang="en-US" u="none" baseline="30000" dirty="0"/>
              <a:t>th</a:t>
            </a:r>
            <a:r>
              <a:rPr lang="en-US" u="none" baseline="0" dirty="0"/>
              <a:t> day prior to Election day. </a:t>
            </a:r>
          </a:p>
          <a:p>
            <a:pPr marL="174708" indent="-174708">
              <a:buFont typeface="Arial" panose="020B0604020202020204" pitchFamily="34" charset="0"/>
              <a:buChar char="•"/>
            </a:pPr>
            <a:r>
              <a:rPr lang="en-US" u="none" baseline="0" dirty="0"/>
              <a:t>Close of Registration: Regular close, 28</a:t>
            </a:r>
            <a:r>
              <a:rPr lang="en-US" u="none" baseline="30000" dirty="0"/>
              <a:t>th</a:t>
            </a:r>
            <a:r>
              <a:rPr lang="en-US" u="none" baseline="0" dirty="0"/>
              <a:t> day prior to Election Day. SBE Online close, 16</a:t>
            </a:r>
            <a:r>
              <a:rPr lang="en-US" u="none" baseline="30000" dirty="0"/>
              <a:t>th</a:t>
            </a:r>
            <a:r>
              <a:rPr lang="en-US" u="none" baseline="0" dirty="0"/>
              <a:t> day prior to Election Day. </a:t>
            </a:r>
          </a:p>
          <a:p>
            <a:pPr marL="174708" indent="-174708">
              <a:buFont typeface="Arial" panose="020B0604020202020204" pitchFamily="34" charset="0"/>
              <a:buChar char="•"/>
            </a:pPr>
            <a:endParaRPr lang="en-US" u="none" baseline="0" dirty="0"/>
          </a:p>
          <a:p>
            <a:pPr marL="174708" indent="-174708">
              <a:buFont typeface="Arial" panose="020B0604020202020204" pitchFamily="34" charset="0"/>
              <a:buChar char="•"/>
            </a:pPr>
            <a:r>
              <a:rPr lang="en-US" u="none" baseline="0" dirty="0"/>
              <a:t>If you are not scheduled to work in your precinct on Election Day, make sure to take advantage of one of these days to vote beforehand. </a:t>
            </a:r>
          </a:p>
        </p:txBody>
      </p:sp>
      <p:sp>
        <p:nvSpPr>
          <p:cNvPr id="4" name="Slide Number Placeholder 3"/>
          <p:cNvSpPr>
            <a:spLocks noGrp="1"/>
          </p:cNvSpPr>
          <p:nvPr>
            <p:ph type="sldNum" sz="quarter" idx="10"/>
          </p:nvPr>
        </p:nvSpPr>
        <p:spPr/>
        <p:txBody>
          <a:bodyPr/>
          <a:lstStyle/>
          <a:p>
            <a:fld id="{F4698FFA-38F9-4EAF-A827-98CEC1C433A8}" type="slidenum">
              <a:rPr lang="en-US" smtClean="0"/>
              <a:t>2</a:t>
            </a:fld>
            <a:endParaRPr lang="en-US"/>
          </a:p>
        </p:txBody>
      </p:sp>
    </p:spTree>
    <p:extLst>
      <p:ext uri="{BB962C8B-B14F-4D97-AF65-F5344CB8AC3E}">
        <p14:creationId xmlns:p14="http://schemas.microsoft.com/office/powerpoint/2010/main" val="1349621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Persons who apply to register to vote by mail but provide inadequate proof of identity to the election authority shall be notified by the EA that their registration has not been fully completed. </a:t>
            </a:r>
          </a:p>
          <a:p>
            <a:pPr marL="174708" indent="-174708">
              <a:buFont typeface="Arial" panose="020B0604020202020204" pitchFamily="34" charset="0"/>
              <a:buChar char="•"/>
            </a:pPr>
            <a:r>
              <a:rPr lang="en-US" dirty="0"/>
              <a:t>They remain ineligible to vote by mail or in person until such proof is presented. </a:t>
            </a:r>
          </a:p>
          <a:p>
            <a:pPr marL="174708" indent="-174708">
              <a:buFont typeface="Arial" panose="020B0604020202020204" pitchFamily="34" charset="0"/>
              <a:buChar char="•"/>
            </a:pPr>
            <a:r>
              <a:rPr lang="en-US" dirty="0"/>
              <a:t>These individuals will be flagged in the verification records going out to the polling places on election day.  </a:t>
            </a:r>
          </a:p>
          <a:p>
            <a:pPr marL="174708" indent="-174708">
              <a:buFont typeface="Arial" panose="020B0604020202020204" pitchFamily="34" charset="0"/>
              <a:buChar char="•"/>
            </a:pPr>
            <a:r>
              <a:rPr lang="en-US" dirty="0"/>
              <a:t>If a “newly registered voter” provides sufficient</a:t>
            </a:r>
            <a:r>
              <a:rPr lang="en-US" baseline="0" dirty="0"/>
              <a:t> identification (see above list) he/she will be allowed to vote.</a:t>
            </a:r>
            <a:endParaRPr lang="en-US" dirty="0"/>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3</a:t>
            </a:fld>
            <a:endParaRPr lang="en-US"/>
          </a:p>
        </p:txBody>
      </p:sp>
    </p:spTree>
    <p:extLst>
      <p:ext uri="{BB962C8B-B14F-4D97-AF65-F5344CB8AC3E}">
        <p14:creationId xmlns:p14="http://schemas.microsoft.com/office/powerpoint/2010/main" val="2091012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98FFA-38F9-4EAF-A827-98CEC1C433A8}" type="slidenum">
              <a:rPr lang="en-US" smtClean="0"/>
              <a:t>4</a:t>
            </a:fld>
            <a:endParaRPr lang="en-US"/>
          </a:p>
        </p:txBody>
      </p:sp>
    </p:spTree>
    <p:extLst>
      <p:ext uri="{BB962C8B-B14F-4D97-AF65-F5344CB8AC3E}">
        <p14:creationId xmlns:p14="http://schemas.microsoft.com/office/powerpoint/2010/main" val="2304619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98FFA-38F9-4EAF-A827-98CEC1C433A8}" type="slidenum">
              <a:rPr lang="en-US" smtClean="0"/>
              <a:t>5</a:t>
            </a:fld>
            <a:endParaRPr lang="en-US"/>
          </a:p>
        </p:txBody>
      </p:sp>
    </p:spTree>
    <p:extLst>
      <p:ext uri="{BB962C8B-B14F-4D97-AF65-F5344CB8AC3E}">
        <p14:creationId xmlns:p14="http://schemas.microsoft.com/office/powerpoint/2010/main" val="2878954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b="0" dirty="0"/>
              <a:t>Designated time:</a:t>
            </a:r>
            <a:r>
              <a:rPr lang="en-US" b="0" baseline="0" dirty="0"/>
              <a:t> usually around </a:t>
            </a:r>
            <a:r>
              <a:rPr lang="en-US" b="1" baseline="0" dirty="0"/>
              <a:t>5:00 AM</a:t>
            </a:r>
          </a:p>
          <a:p>
            <a:pPr marL="174708" indent="-174708">
              <a:buFont typeface="Arial" panose="020B0604020202020204" pitchFamily="34" charset="0"/>
              <a:buChar char="•"/>
            </a:pPr>
            <a:r>
              <a:rPr lang="en-US" b="0" baseline="0" dirty="0"/>
              <a:t>If judges do not show up, first give them 15 to 20 minutes, then try and get ahold of them. If you are unsuccessful, call your election authority. If your EA cannot find you a replacement judge, you as Election Judges are allowed to swear in another judge, </a:t>
            </a:r>
            <a:r>
              <a:rPr lang="en-US" b="0" u="sng" baseline="0" dirty="0"/>
              <a:t>AFTER 6:15 AM</a:t>
            </a:r>
            <a:r>
              <a:rPr lang="en-US" b="0" baseline="0" dirty="0"/>
              <a:t>, who is of the same political affiliation as the missing judge. </a:t>
            </a:r>
          </a:p>
          <a:p>
            <a:pPr marL="174708" indent="-174708">
              <a:buFont typeface="Arial" panose="020B0604020202020204" pitchFamily="34" charset="0"/>
              <a:buChar char="•"/>
            </a:pPr>
            <a:r>
              <a:rPr lang="en-US" b="0" baseline="0" dirty="0"/>
              <a:t>You want to make sure the voting area has enough privacy for the voter. </a:t>
            </a:r>
          </a:p>
          <a:p>
            <a:endParaRPr lang="en-US" b="0" baseline="0" dirty="0"/>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6</a:t>
            </a:fld>
            <a:endParaRPr lang="en-US"/>
          </a:p>
        </p:txBody>
      </p:sp>
    </p:spTree>
    <p:extLst>
      <p:ext uri="{BB962C8B-B14F-4D97-AF65-F5344CB8AC3E}">
        <p14:creationId xmlns:p14="http://schemas.microsoft.com/office/powerpoint/2010/main" val="2059827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7</a:t>
            </a:fld>
            <a:endParaRPr lang="en-US"/>
          </a:p>
        </p:txBody>
      </p:sp>
    </p:spTree>
    <p:extLst>
      <p:ext uri="{BB962C8B-B14F-4D97-AF65-F5344CB8AC3E}">
        <p14:creationId xmlns:p14="http://schemas.microsoft.com/office/powerpoint/2010/main" val="3367152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8</a:t>
            </a:fld>
            <a:endParaRPr lang="en-US"/>
          </a:p>
        </p:txBody>
      </p:sp>
    </p:spTree>
    <p:extLst>
      <p:ext uri="{BB962C8B-B14F-4D97-AF65-F5344CB8AC3E}">
        <p14:creationId xmlns:p14="http://schemas.microsoft.com/office/powerpoint/2010/main" val="1094740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F4698FFA-38F9-4EAF-A827-98CEC1C433A8}" type="slidenum">
              <a:rPr lang="en-US" smtClean="0"/>
              <a:t>9</a:t>
            </a:fld>
            <a:endParaRPr lang="en-US"/>
          </a:p>
        </p:txBody>
      </p:sp>
    </p:spTree>
    <p:extLst>
      <p:ext uri="{BB962C8B-B14F-4D97-AF65-F5344CB8AC3E}">
        <p14:creationId xmlns:p14="http://schemas.microsoft.com/office/powerpoint/2010/main" val="15058494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10</a:t>
            </a:fld>
            <a:endParaRPr lang="en-US"/>
          </a:p>
        </p:txBody>
      </p:sp>
    </p:spTree>
    <p:extLst>
      <p:ext uri="{BB962C8B-B14F-4D97-AF65-F5344CB8AC3E}">
        <p14:creationId xmlns:p14="http://schemas.microsoft.com/office/powerpoint/2010/main" val="2014399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Check that the date and the precinct designation on the ballot sheets are correct.  </a:t>
            </a:r>
          </a:p>
        </p:txBody>
      </p:sp>
      <p:sp>
        <p:nvSpPr>
          <p:cNvPr id="4" name="Slide Number Placeholder 3"/>
          <p:cNvSpPr>
            <a:spLocks noGrp="1"/>
          </p:cNvSpPr>
          <p:nvPr>
            <p:ph type="sldNum" sz="quarter" idx="10"/>
          </p:nvPr>
        </p:nvSpPr>
        <p:spPr/>
        <p:txBody>
          <a:bodyPr/>
          <a:lstStyle/>
          <a:p>
            <a:fld id="{F4698FFA-38F9-4EAF-A827-98CEC1C433A8}" type="slidenum">
              <a:rPr lang="en-US" smtClean="0"/>
              <a:t>11</a:t>
            </a:fld>
            <a:endParaRPr lang="en-US"/>
          </a:p>
        </p:txBody>
      </p:sp>
    </p:spTree>
    <p:extLst>
      <p:ext uri="{BB962C8B-B14F-4D97-AF65-F5344CB8AC3E}">
        <p14:creationId xmlns:p14="http://schemas.microsoft.com/office/powerpoint/2010/main" val="497897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When the tabulator is turned on</a:t>
            </a:r>
            <a:r>
              <a:rPr lang="en-US" baseline="0" dirty="0"/>
              <a:t> and the zero tape prints, you will need to conduct the same inspection with the zero tape against the specimen ballot. </a:t>
            </a:r>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12</a:t>
            </a:fld>
            <a:endParaRPr lang="en-US"/>
          </a:p>
        </p:txBody>
      </p:sp>
    </p:spTree>
    <p:extLst>
      <p:ext uri="{BB962C8B-B14F-4D97-AF65-F5344CB8AC3E}">
        <p14:creationId xmlns:p14="http://schemas.microsoft.com/office/powerpoint/2010/main" val="3392060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Write-in lines will only be printed for those offices that have had a candidate submit a declaration of intent to be a write-in candidate. </a:t>
            </a:r>
          </a:p>
          <a:p>
            <a:pPr marL="174708" indent="-174708" defTabSz="931774">
              <a:buFont typeface="Arial" panose="020B0604020202020204" pitchFamily="34" charset="0"/>
              <a:buChar char="•"/>
              <a:defRPr/>
            </a:pPr>
            <a:r>
              <a:rPr lang="en-US" dirty="0"/>
              <a:t>If a write-in candidate is running in a district that goes into more than one election jurisdiction, the candidate must file this “Declaration of Intent</a:t>
            </a:r>
            <a:r>
              <a:rPr lang="en-US" baseline="0" dirty="0"/>
              <a:t> to be a Write-In Candidate”</a:t>
            </a:r>
            <a:r>
              <a:rPr lang="en-US" dirty="0"/>
              <a:t> form in every election jurisdiction in which he/she would like to have their write-in votes counted.</a:t>
            </a:r>
          </a:p>
          <a:p>
            <a:pPr marL="174708" indent="-174708" defTabSz="931774">
              <a:buFont typeface="Arial" panose="020B0604020202020204" pitchFamily="34" charset="0"/>
              <a:buChar char="•"/>
              <a:defRPr/>
            </a:pPr>
            <a:endParaRPr lang="en-US" dirty="0"/>
          </a:p>
          <a:p>
            <a:pPr defTabSz="931774">
              <a:defRPr/>
            </a:pPr>
            <a:endParaRPr lang="en-US" dirty="0"/>
          </a:p>
          <a:p>
            <a:pPr defTabSz="931774">
              <a:defRPr/>
            </a:pPr>
            <a:r>
              <a:rPr lang="en-US" i="1" dirty="0"/>
              <a:t>*Exception: When an objection to a candidates nominating papers is sustained (thereby creating a vacancy), then write-in votes shall be counted for persons who have filed a notarized declaration of intent for that office not later than </a:t>
            </a:r>
            <a:r>
              <a:rPr lang="en-US" i="1" u="sng" dirty="0"/>
              <a:t>7</a:t>
            </a:r>
            <a:r>
              <a:rPr lang="en-US" i="1" dirty="0"/>
              <a:t> days prior to the election.  In those cases, the election authority will have lines printed on the ballots for races that have objections pending at the time of ordering the ballots.</a:t>
            </a:r>
          </a:p>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13</a:t>
            </a:fld>
            <a:endParaRPr lang="en-US"/>
          </a:p>
        </p:txBody>
      </p:sp>
    </p:spTree>
    <p:extLst>
      <p:ext uri="{BB962C8B-B14F-4D97-AF65-F5344CB8AC3E}">
        <p14:creationId xmlns:p14="http://schemas.microsoft.com/office/powerpoint/2010/main" val="28568418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14</a:t>
            </a:fld>
            <a:endParaRPr lang="en-US"/>
          </a:p>
        </p:txBody>
      </p:sp>
    </p:spTree>
    <p:extLst>
      <p:ext uri="{BB962C8B-B14F-4D97-AF65-F5344CB8AC3E}">
        <p14:creationId xmlns:p14="http://schemas.microsoft.com/office/powerpoint/2010/main" val="42876789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15</a:t>
            </a:fld>
            <a:endParaRPr lang="en-US"/>
          </a:p>
        </p:txBody>
      </p:sp>
    </p:spTree>
    <p:extLst>
      <p:ext uri="{BB962C8B-B14F-4D97-AF65-F5344CB8AC3E}">
        <p14:creationId xmlns:p14="http://schemas.microsoft.com/office/powerpoint/2010/main" val="921464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Where the ballots drop in from the tabulator, but also the auxiliary bin compartment, located on the front of the ballot box.</a:t>
            </a:r>
            <a:endParaRPr lang="en-US" dirty="0"/>
          </a:p>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18</a:t>
            </a:fld>
            <a:endParaRPr lang="en-US"/>
          </a:p>
        </p:txBody>
      </p:sp>
    </p:spTree>
    <p:extLst>
      <p:ext uri="{BB962C8B-B14F-4D97-AF65-F5344CB8AC3E}">
        <p14:creationId xmlns:p14="http://schemas.microsoft.com/office/powerpoint/2010/main" val="44468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19</a:t>
            </a:fld>
            <a:endParaRPr lang="en-US"/>
          </a:p>
        </p:txBody>
      </p:sp>
    </p:spTree>
    <p:extLst>
      <p:ext uri="{BB962C8B-B14F-4D97-AF65-F5344CB8AC3E}">
        <p14:creationId xmlns:p14="http://schemas.microsoft.com/office/powerpoint/2010/main" val="5122558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headphones should be plugged into the jack located on the front lower right hand corner of the machine. </a:t>
            </a:r>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29</a:t>
            </a:fld>
            <a:endParaRPr lang="en-US"/>
          </a:p>
        </p:txBody>
      </p:sp>
    </p:spTree>
    <p:extLst>
      <p:ext uri="{BB962C8B-B14F-4D97-AF65-F5344CB8AC3E}">
        <p14:creationId xmlns:p14="http://schemas.microsoft.com/office/powerpoint/2010/main" val="4118975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98FFA-38F9-4EAF-A827-98CEC1C433A8}" type="slidenum">
              <a:rPr lang="en-US" smtClean="0"/>
              <a:t>30</a:t>
            </a:fld>
            <a:endParaRPr lang="en-US"/>
          </a:p>
        </p:txBody>
      </p:sp>
    </p:spTree>
    <p:extLst>
      <p:ext uri="{BB962C8B-B14F-4D97-AF65-F5344CB8AC3E}">
        <p14:creationId xmlns:p14="http://schemas.microsoft.com/office/powerpoint/2010/main" val="2463191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32</a:t>
            </a:fld>
            <a:endParaRPr lang="en-US"/>
          </a:p>
        </p:txBody>
      </p:sp>
    </p:spTree>
    <p:extLst>
      <p:ext uri="{BB962C8B-B14F-4D97-AF65-F5344CB8AC3E}">
        <p14:creationId xmlns:p14="http://schemas.microsoft.com/office/powerpoint/2010/main" val="11925217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34</a:t>
            </a:fld>
            <a:endParaRPr lang="en-US"/>
          </a:p>
        </p:txBody>
      </p:sp>
    </p:spTree>
    <p:extLst>
      <p:ext uri="{BB962C8B-B14F-4D97-AF65-F5344CB8AC3E}">
        <p14:creationId xmlns:p14="http://schemas.microsoft.com/office/powerpoint/2010/main" val="1324925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98FFA-38F9-4EAF-A827-98CEC1C433A8}" type="slidenum">
              <a:rPr lang="en-US" smtClean="0"/>
              <a:t>35</a:t>
            </a:fld>
            <a:endParaRPr lang="en-US"/>
          </a:p>
        </p:txBody>
      </p:sp>
    </p:spTree>
    <p:extLst>
      <p:ext uri="{BB962C8B-B14F-4D97-AF65-F5344CB8AC3E}">
        <p14:creationId xmlns:p14="http://schemas.microsoft.com/office/powerpoint/2010/main" val="38504024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36</a:t>
            </a:fld>
            <a:endParaRPr lang="en-US"/>
          </a:p>
        </p:txBody>
      </p:sp>
    </p:spTree>
    <p:extLst>
      <p:ext uri="{BB962C8B-B14F-4D97-AF65-F5344CB8AC3E}">
        <p14:creationId xmlns:p14="http://schemas.microsoft.com/office/powerpoint/2010/main" val="2158149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Any person who violates this section may be punished for contempt of court. </a:t>
            </a:r>
          </a:p>
          <a:p>
            <a:pPr marL="174708" indent="-174708">
              <a:buFont typeface="Arial" panose="020B0604020202020204" pitchFamily="34" charset="0"/>
              <a:buChar char="•"/>
            </a:pPr>
            <a:r>
              <a:rPr lang="en-US" dirty="0"/>
              <a:t>Electioneering is defined as working for, or in the interest of a candidate, party or proposition.</a:t>
            </a:r>
          </a:p>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37</a:t>
            </a:fld>
            <a:endParaRPr lang="en-US"/>
          </a:p>
        </p:txBody>
      </p:sp>
    </p:spTree>
    <p:extLst>
      <p:ext uri="{BB962C8B-B14F-4D97-AF65-F5344CB8AC3E}">
        <p14:creationId xmlns:p14="http://schemas.microsoft.com/office/powerpoint/2010/main" val="908654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98FFA-38F9-4EAF-A827-98CEC1C433A8}" type="slidenum">
              <a:rPr lang="en-US" smtClean="0"/>
              <a:t>38</a:t>
            </a:fld>
            <a:endParaRPr lang="en-US"/>
          </a:p>
        </p:txBody>
      </p:sp>
    </p:spTree>
    <p:extLst>
      <p:ext uri="{BB962C8B-B14F-4D97-AF65-F5344CB8AC3E}">
        <p14:creationId xmlns:p14="http://schemas.microsoft.com/office/powerpoint/2010/main" val="12306045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b="1" baseline="0" dirty="0"/>
          </a:p>
          <a:p>
            <a:endParaRPr lang="en-US" b="1" dirty="0"/>
          </a:p>
        </p:txBody>
      </p:sp>
      <p:sp>
        <p:nvSpPr>
          <p:cNvPr id="4" name="Slide Number Placeholder 3"/>
          <p:cNvSpPr>
            <a:spLocks noGrp="1"/>
          </p:cNvSpPr>
          <p:nvPr>
            <p:ph type="sldNum" sz="quarter" idx="10"/>
          </p:nvPr>
        </p:nvSpPr>
        <p:spPr/>
        <p:txBody>
          <a:bodyPr/>
          <a:lstStyle/>
          <a:p>
            <a:fld id="{F4698FFA-38F9-4EAF-A827-98CEC1C433A8}" type="slidenum">
              <a:rPr lang="en-US" smtClean="0"/>
              <a:t>39</a:t>
            </a:fld>
            <a:endParaRPr lang="en-US"/>
          </a:p>
        </p:txBody>
      </p:sp>
    </p:spTree>
    <p:extLst>
      <p:ext uri="{BB962C8B-B14F-4D97-AF65-F5344CB8AC3E}">
        <p14:creationId xmlns:p14="http://schemas.microsoft.com/office/powerpoint/2010/main" val="15428396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40</a:t>
            </a:fld>
            <a:endParaRPr lang="en-US"/>
          </a:p>
        </p:txBody>
      </p:sp>
    </p:spTree>
    <p:extLst>
      <p:ext uri="{BB962C8B-B14F-4D97-AF65-F5344CB8AC3E}">
        <p14:creationId xmlns:p14="http://schemas.microsoft.com/office/powerpoint/2010/main" val="207998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41</a:t>
            </a:fld>
            <a:endParaRPr lang="en-US"/>
          </a:p>
        </p:txBody>
      </p:sp>
    </p:spTree>
    <p:extLst>
      <p:ext uri="{BB962C8B-B14F-4D97-AF65-F5344CB8AC3E}">
        <p14:creationId xmlns:p14="http://schemas.microsoft.com/office/powerpoint/2010/main" val="8151719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42</a:t>
            </a:fld>
            <a:endParaRPr lang="en-US"/>
          </a:p>
        </p:txBody>
      </p:sp>
    </p:spTree>
    <p:extLst>
      <p:ext uri="{BB962C8B-B14F-4D97-AF65-F5344CB8AC3E}">
        <p14:creationId xmlns:p14="http://schemas.microsoft.com/office/powerpoint/2010/main" val="638783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This</a:t>
            </a:r>
            <a:r>
              <a:rPr lang="en-US" baseline="0" dirty="0"/>
              <a:t> chart will be with your precinct kits.</a:t>
            </a:r>
          </a:p>
          <a:p>
            <a:pPr marL="174708" indent="-174708">
              <a:buFont typeface="Arial" panose="020B0604020202020204" pitchFamily="34" charset="0"/>
              <a:buChar char="•"/>
            </a:pPr>
            <a:r>
              <a:rPr lang="en-US" baseline="0" dirty="0"/>
              <a:t>Leave this chart out on your table on Election Day to help with different situations that may occur, and how to handle those situations.</a:t>
            </a:r>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43</a:t>
            </a:fld>
            <a:endParaRPr lang="en-US"/>
          </a:p>
        </p:txBody>
      </p:sp>
    </p:spTree>
    <p:extLst>
      <p:ext uri="{BB962C8B-B14F-4D97-AF65-F5344CB8AC3E}">
        <p14:creationId xmlns:p14="http://schemas.microsoft.com/office/powerpoint/2010/main" val="13627930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election authority</a:t>
            </a:r>
            <a:r>
              <a:rPr lang="en-US" baseline="0" dirty="0"/>
              <a:t> has the information the entire jurisdiction, you only have it for you precinct. </a:t>
            </a:r>
          </a:p>
          <a:p>
            <a:pPr marL="174708" indent="-174708">
              <a:buFont typeface="Arial" panose="020B0604020202020204" pitchFamily="34" charset="0"/>
              <a:buChar char="•"/>
            </a:pPr>
            <a:r>
              <a:rPr lang="en-US" baseline="0" dirty="0"/>
              <a:t>Don’t know how to answer a question? Confused? Call the EA! </a:t>
            </a:r>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44</a:t>
            </a:fld>
            <a:endParaRPr lang="en-US"/>
          </a:p>
        </p:txBody>
      </p:sp>
    </p:spTree>
    <p:extLst>
      <p:ext uri="{BB962C8B-B14F-4D97-AF65-F5344CB8AC3E}">
        <p14:creationId xmlns:p14="http://schemas.microsoft.com/office/powerpoint/2010/main" val="19669040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45</a:t>
            </a:fld>
            <a:endParaRPr lang="en-US"/>
          </a:p>
        </p:txBody>
      </p:sp>
    </p:spTree>
    <p:extLst>
      <p:ext uri="{BB962C8B-B14F-4D97-AF65-F5344CB8AC3E}">
        <p14:creationId xmlns:p14="http://schemas.microsoft.com/office/powerpoint/2010/main" val="38894554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46</a:t>
            </a:fld>
            <a:endParaRPr lang="en-US"/>
          </a:p>
        </p:txBody>
      </p:sp>
    </p:spTree>
    <p:extLst>
      <p:ext uri="{BB962C8B-B14F-4D97-AF65-F5344CB8AC3E}">
        <p14:creationId xmlns:p14="http://schemas.microsoft.com/office/powerpoint/2010/main" val="21851235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u="none" dirty="0"/>
              <a:t>Station One: The applications to vote, the affidavits, demonstrator</a:t>
            </a:r>
            <a:r>
              <a:rPr lang="en-US" u="none" baseline="0" dirty="0"/>
              <a:t> ballot sheets, </a:t>
            </a:r>
            <a:r>
              <a:rPr lang="en-US" u="none" dirty="0"/>
              <a:t>and a number of pens should be placed at this station. </a:t>
            </a:r>
          </a:p>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47</a:t>
            </a:fld>
            <a:endParaRPr lang="en-US"/>
          </a:p>
        </p:txBody>
      </p:sp>
    </p:spTree>
    <p:extLst>
      <p:ext uri="{BB962C8B-B14F-4D97-AF65-F5344CB8AC3E}">
        <p14:creationId xmlns:p14="http://schemas.microsoft.com/office/powerpoint/2010/main" val="690632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98FFA-38F9-4EAF-A827-98CEC1C433A8}" type="slidenum">
              <a:rPr lang="en-US" smtClean="0"/>
              <a:t>48</a:t>
            </a:fld>
            <a:endParaRPr lang="en-US"/>
          </a:p>
        </p:txBody>
      </p:sp>
    </p:spTree>
    <p:extLst>
      <p:ext uri="{BB962C8B-B14F-4D97-AF65-F5344CB8AC3E}">
        <p14:creationId xmlns:p14="http://schemas.microsoft.com/office/powerpoint/2010/main" val="27743641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u="none" dirty="0"/>
              <a:t>Station Two: The scanned signatures, binder books,</a:t>
            </a:r>
            <a:r>
              <a:rPr lang="en-US" u="none" baseline="0" dirty="0"/>
              <a:t> electronic </a:t>
            </a:r>
            <a:r>
              <a:rPr lang="en-US" u="none" baseline="0" dirty="0" err="1"/>
              <a:t>pollbooks</a:t>
            </a:r>
            <a:r>
              <a:rPr lang="en-US" u="none" dirty="0"/>
              <a:t>, and a listing of the different ballot styles should be placed</a:t>
            </a:r>
            <a:r>
              <a:rPr lang="en-US" u="none" baseline="0" dirty="0"/>
              <a:t> at this station</a:t>
            </a:r>
            <a:r>
              <a:rPr lang="en-US" u="none" dirty="0"/>
              <a:t>.   </a:t>
            </a:r>
          </a:p>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49</a:t>
            </a:fld>
            <a:endParaRPr lang="en-US"/>
          </a:p>
        </p:txBody>
      </p:sp>
    </p:spTree>
    <p:extLst>
      <p:ext uri="{BB962C8B-B14F-4D97-AF65-F5344CB8AC3E}">
        <p14:creationId xmlns:p14="http://schemas.microsoft.com/office/powerpoint/2010/main" val="28867926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u="none" dirty="0"/>
              <a:t>Station Three:  The</a:t>
            </a:r>
            <a:r>
              <a:rPr lang="en-US" u="none" baseline="0" dirty="0"/>
              <a:t> spindles for the applications and the ballots should be placed at this station.</a:t>
            </a:r>
            <a:endParaRPr lang="en-US" u="none" dirty="0"/>
          </a:p>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50</a:t>
            </a:fld>
            <a:endParaRPr lang="en-US"/>
          </a:p>
        </p:txBody>
      </p:sp>
    </p:spTree>
    <p:extLst>
      <p:ext uri="{BB962C8B-B14F-4D97-AF65-F5344CB8AC3E}">
        <p14:creationId xmlns:p14="http://schemas.microsoft.com/office/powerpoint/2010/main" val="24054158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If</a:t>
            </a:r>
            <a:r>
              <a:rPr lang="en-US" baseline="0" dirty="0"/>
              <a:t> there are two different precincts in one polling place, you can use two different colors to initial ballot sheets for easier separation. </a:t>
            </a:r>
          </a:p>
        </p:txBody>
      </p:sp>
      <p:sp>
        <p:nvSpPr>
          <p:cNvPr id="4" name="Slide Number Placeholder 3"/>
          <p:cNvSpPr>
            <a:spLocks noGrp="1"/>
          </p:cNvSpPr>
          <p:nvPr>
            <p:ph type="sldNum" sz="quarter" idx="10"/>
          </p:nvPr>
        </p:nvSpPr>
        <p:spPr/>
        <p:txBody>
          <a:bodyPr/>
          <a:lstStyle/>
          <a:p>
            <a:fld id="{F4698FFA-38F9-4EAF-A827-98CEC1C433A8}" type="slidenum">
              <a:rPr lang="en-US" smtClean="0"/>
              <a:t>51</a:t>
            </a:fld>
            <a:endParaRPr lang="en-US"/>
          </a:p>
        </p:txBody>
      </p:sp>
    </p:spTree>
    <p:extLst>
      <p:ext uri="{BB962C8B-B14F-4D97-AF65-F5344CB8AC3E}">
        <p14:creationId xmlns:p14="http://schemas.microsoft.com/office/powerpoint/2010/main" val="1524734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98FFA-38F9-4EAF-A827-98CEC1C433A8}" type="slidenum">
              <a:rPr lang="en-US" smtClean="0"/>
              <a:t>52</a:t>
            </a:fld>
            <a:endParaRPr lang="en-US"/>
          </a:p>
        </p:txBody>
      </p:sp>
    </p:spTree>
    <p:extLst>
      <p:ext uri="{BB962C8B-B14F-4D97-AF65-F5344CB8AC3E}">
        <p14:creationId xmlns:p14="http://schemas.microsoft.com/office/powerpoint/2010/main" val="25240971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53</a:t>
            </a:fld>
            <a:endParaRPr lang="en-US"/>
          </a:p>
        </p:txBody>
      </p:sp>
    </p:spTree>
    <p:extLst>
      <p:ext uri="{BB962C8B-B14F-4D97-AF65-F5344CB8AC3E}">
        <p14:creationId xmlns:p14="http://schemas.microsoft.com/office/powerpoint/2010/main" val="242494408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F4698FFA-38F9-4EAF-A827-98CEC1C433A8}" type="slidenum">
              <a:rPr lang="en-US" smtClean="0"/>
              <a:t>54</a:t>
            </a:fld>
            <a:endParaRPr lang="en-US"/>
          </a:p>
        </p:txBody>
      </p:sp>
    </p:spTree>
    <p:extLst>
      <p:ext uri="{BB962C8B-B14F-4D97-AF65-F5344CB8AC3E}">
        <p14:creationId xmlns:p14="http://schemas.microsoft.com/office/powerpoint/2010/main" val="12246985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dirty="0"/>
              <a:t>If it was determined at the first station that the</a:t>
            </a:r>
            <a:r>
              <a:rPr lang="en-US" baseline="0" dirty="0"/>
              <a:t> voter is only eligible for a provisional ballot, contact the election authority to determine the provisional voter’s correct precinct, then follow the procedures.</a:t>
            </a:r>
            <a:endParaRPr lang="en-US" dirty="0"/>
          </a:p>
          <a:p>
            <a:pPr marL="174708" indent="-174708" defTabSz="931774">
              <a:buFont typeface="Arial" panose="020B0604020202020204" pitchFamily="34" charset="0"/>
              <a:buChar char="•"/>
              <a:defRPr/>
            </a:pPr>
            <a:r>
              <a:rPr lang="en-US" baseline="0" dirty="0"/>
              <a:t>The voter now has </a:t>
            </a:r>
            <a:r>
              <a:rPr lang="en-US" u="sng" baseline="0" dirty="0"/>
              <a:t>seven calendar</a:t>
            </a:r>
            <a:r>
              <a:rPr lang="en-US" baseline="0" dirty="0"/>
              <a:t> days after the election to follow up with the election authority to prove that they were eligible to vote.  </a:t>
            </a:r>
          </a:p>
          <a:p>
            <a:pPr marL="174708" indent="-174708" defTabSz="931774">
              <a:buFont typeface="Arial" panose="020B0604020202020204" pitchFamily="34" charset="0"/>
              <a:buChar char="•"/>
              <a:defRPr/>
            </a:pPr>
            <a:r>
              <a:rPr lang="en-US" baseline="0" dirty="0"/>
              <a:t>The election authority then has up until 14 days after the election to decide if these provisional ballots are to be processed or not.  </a:t>
            </a:r>
            <a:endParaRPr lang="en-US" dirty="0"/>
          </a:p>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55</a:t>
            </a:fld>
            <a:endParaRPr lang="en-US"/>
          </a:p>
        </p:txBody>
      </p:sp>
    </p:spTree>
    <p:extLst>
      <p:ext uri="{BB962C8B-B14F-4D97-AF65-F5344CB8AC3E}">
        <p14:creationId xmlns:p14="http://schemas.microsoft.com/office/powerpoint/2010/main" val="179204112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56</a:t>
            </a:fld>
            <a:endParaRPr lang="en-US"/>
          </a:p>
        </p:txBody>
      </p:sp>
    </p:spTree>
    <p:extLst>
      <p:ext uri="{BB962C8B-B14F-4D97-AF65-F5344CB8AC3E}">
        <p14:creationId xmlns:p14="http://schemas.microsoft.com/office/powerpoint/2010/main" val="32049683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57</a:t>
            </a:fld>
            <a:endParaRPr lang="en-US"/>
          </a:p>
        </p:txBody>
      </p:sp>
    </p:spTree>
    <p:extLst>
      <p:ext uri="{BB962C8B-B14F-4D97-AF65-F5344CB8AC3E}">
        <p14:creationId xmlns:p14="http://schemas.microsoft.com/office/powerpoint/2010/main" val="29441662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98FFA-38F9-4EAF-A827-98CEC1C433A8}" type="slidenum">
              <a:rPr lang="en-US" smtClean="0"/>
              <a:t>58</a:t>
            </a:fld>
            <a:endParaRPr lang="en-US"/>
          </a:p>
        </p:txBody>
      </p:sp>
    </p:spTree>
    <p:extLst>
      <p:ext uri="{BB962C8B-B14F-4D97-AF65-F5344CB8AC3E}">
        <p14:creationId xmlns:p14="http://schemas.microsoft.com/office/powerpoint/2010/main" val="227348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59</a:t>
            </a:fld>
            <a:endParaRPr lang="en-US"/>
          </a:p>
        </p:txBody>
      </p:sp>
    </p:spTree>
    <p:extLst>
      <p:ext uri="{BB962C8B-B14F-4D97-AF65-F5344CB8AC3E}">
        <p14:creationId xmlns:p14="http://schemas.microsoft.com/office/powerpoint/2010/main" val="28339396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 typeface="Arial" panose="020B0604020202020204" pitchFamily="34" charset="0"/>
              <a:buChar char="•"/>
              <a:defRPr/>
            </a:pPr>
            <a:r>
              <a:rPr lang="en-US" u="none" dirty="0"/>
              <a:t>Station Four: Extra</a:t>
            </a:r>
            <a:r>
              <a:rPr lang="en-US" u="none" baseline="0" dirty="0"/>
              <a:t> secrecy sleeve covers should be kept at this station.</a:t>
            </a:r>
            <a:endParaRPr lang="en-US" u="none" dirty="0"/>
          </a:p>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60</a:t>
            </a:fld>
            <a:endParaRPr lang="en-US"/>
          </a:p>
        </p:txBody>
      </p:sp>
    </p:spTree>
    <p:extLst>
      <p:ext uri="{BB962C8B-B14F-4D97-AF65-F5344CB8AC3E}">
        <p14:creationId xmlns:p14="http://schemas.microsoft.com/office/powerpoint/2010/main" val="322283374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61</a:t>
            </a:fld>
            <a:endParaRPr lang="en-US"/>
          </a:p>
        </p:txBody>
      </p:sp>
    </p:spTree>
    <p:extLst>
      <p:ext uri="{BB962C8B-B14F-4D97-AF65-F5344CB8AC3E}">
        <p14:creationId xmlns:p14="http://schemas.microsoft.com/office/powerpoint/2010/main" val="41323322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If the power goes</a:t>
            </a:r>
            <a:r>
              <a:rPr lang="en-US" baseline="0" dirty="0"/>
              <a:t> out or there is an issue with the tabulator, contact the election authority immediately so they can send out the proper help. </a:t>
            </a:r>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62</a:t>
            </a:fld>
            <a:endParaRPr lang="en-US"/>
          </a:p>
        </p:txBody>
      </p:sp>
    </p:spTree>
    <p:extLst>
      <p:ext uri="{BB962C8B-B14F-4D97-AF65-F5344CB8AC3E}">
        <p14:creationId xmlns:p14="http://schemas.microsoft.com/office/powerpoint/2010/main" val="34781200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Cannot</a:t>
            </a:r>
            <a:r>
              <a:rPr lang="en-US" baseline="0" dirty="0"/>
              <a:t> take place more than 50 feet from the polling place. </a:t>
            </a:r>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63</a:t>
            </a:fld>
            <a:endParaRPr lang="en-US"/>
          </a:p>
        </p:txBody>
      </p:sp>
    </p:spTree>
    <p:extLst>
      <p:ext uri="{BB962C8B-B14F-4D97-AF65-F5344CB8AC3E}">
        <p14:creationId xmlns:p14="http://schemas.microsoft.com/office/powerpoint/2010/main" val="40505161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98FFA-38F9-4EAF-A827-98CEC1C433A8}" type="slidenum">
              <a:rPr lang="en-US" smtClean="0"/>
              <a:t>64</a:t>
            </a:fld>
            <a:endParaRPr lang="en-US"/>
          </a:p>
        </p:txBody>
      </p:sp>
    </p:spTree>
    <p:extLst>
      <p:ext uri="{BB962C8B-B14F-4D97-AF65-F5344CB8AC3E}">
        <p14:creationId xmlns:p14="http://schemas.microsoft.com/office/powerpoint/2010/main" val="32296691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Try</a:t>
            </a:r>
            <a:r>
              <a:rPr lang="en-US" baseline="0" dirty="0"/>
              <a:t> to get everyone in line at 7:00 PM into the polling place building. If this is not possible, put an Election Judge or Law Enforcement Official at the end of the 7:00 PM line so you as judges know where that line ends.</a:t>
            </a:r>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65</a:t>
            </a:fld>
            <a:endParaRPr lang="en-US"/>
          </a:p>
        </p:txBody>
      </p:sp>
    </p:spTree>
    <p:extLst>
      <p:ext uri="{BB962C8B-B14F-4D97-AF65-F5344CB8AC3E}">
        <p14:creationId xmlns:p14="http://schemas.microsoft.com/office/powerpoint/2010/main" val="28600777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98FFA-38F9-4EAF-A827-98CEC1C433A8}" type="slidenum">
              <a:rPr lang="en-US" smtClean="0"/>
              <a:t>66</a:t>
            </a:fld>
            <a:endParaRPr lang="en-US"/>
          </a:p>
        </p:txBody>
      </p:sp>
    </p:spTree>
    <p:extLst>
      <p:ext uri="{BB962C8B-B14F-4D97-AF65-F5344CB8AC3E}">
        <p14:creationId xmlns:p14="http://schemas.microsoft.com/office/powerpoint/2010/main" val="360999218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98FFA-38F9-4EAF-A827-98CEC1C433A8}" type="slidenum">
              <a:rPr lang="en-US" smtClean="0"/>
              <a:t>67</a:t>
            </a:fld>
            <a:endParaRPr lang="en-US"/>
          </a:p>
        </p:txBody>
      </p:sp>
    </p:spTree>
    <p:extLst>
      <p:ext uri="{BB962C8B-B14F-4D97-AF65-F5344CB8AC3E}">
        <p14:creationId xmlns:p14="http://schemas.microsoft.com/office/powerpoint/2010/main" val="225642709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number of ballots of each type must be the same as the number of applications for each ballot style.  </a:t>
            </a:r>
          </a:p>
          <a:p>
            <a:pPr marL="174708" indent="-174708">
              <a:buFont typeface="Arial" panose="020B0604020202020204" pitchFamily="34" charset="0"/>
              <a:buChar char="•"/>
            </a:pPr>
            <a:r>
              <a:rPr lang="en-US" dirty="0"/>
              <a:t>If the numbers do not agree, recount the ballots and check that the applications are numbered/spindled correctly</a:t>
            </a:r>
          </a:p>
        </p:txBody>
      </p:sp>
      <p:sp>
        <p:nvSpPr>
          <p:cNvPr id="4" name="Slide Number Placeholder 3"/>
          <p:cNvSpPr>
            <a:spLocks noGrp="1"/>
          </p:cNvSpPr>
          <p:nvPr>
            <p:ph type="sldNum" sz="quarter" idx="10"/>
          </p:nvPr>
        </p:nvSpPr>
        <p:spPr/>
        <p:txBody>
          <a:bodyPr/>
          <a:lstStyle/>
          <a:p>
            <a:fld id="{F4698FFA-38F9-4EAF-A827-98CEC1C433A8}" type="slidenum">
              <a:rPr lang="en-US" smtClean="0"/>
              <a:t>68</a:t>
            </a:fld>
            <a:endParaRPr lang="en-US"/>
          </a:p>
        </p:txBody>
      </p:sp>
    </p:spTree>
    <p:extLst>
      <p:ext uri="{BB962C8B-B14F-4D97-AF65-F5344CB8AC3E}">
        <p14:creationId xmlns:p14="http://schemas.microsoft.com/office/powerpoint/2010/main" val="16654506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69</a:t>
            </a:fld>
            <a:endParaRPr lang="en-US"/>
          </a:p>
        </p:txBody>
      </p:sp>
    </p:spTree>
    <p:extLst>
      <p:ext uri="{BB962C8B-B14F-4D97-AF65-F5344CB8AC3E}">
        <p14:creationId xmlns:p14="http://schemas.microsoft.com/office/powerpoint/2010/main" val="13778385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Note: the judges may not have to press “results report” to print</a:t>
            </a:r>
            <a:r>
              <a:rPr lang="en-US" baseline="0" dirty="0"/>
              <a:t> tapes for their county IF the election authority has already set up the machine to print the required number of tape copies.</a:t>
            </a:r>
            <a:endParaRPr lang="en-US" dirty="0"/>
          </a:p>
        </p:txBody>
      </p:sp>
      <p:sp>
        <p:nvSpPr>
          <p:cNvPr id="4" name="Slide Number Placeholder 3"/>
          <p:cNvSpPr>
            <a:spLocks noGrp="1"/>
          </p:cNvSpPr>
          <p:nvPr>
            <p:ph type="sldNum" sz="quarter" idx="10"/>
          </p:nvPr>
        </p:nvSpPr>
        <p:spPr/>
        <p:txBody>
          <a:bodyPr/>
          <a:lstStyle/>
          <a:p>
            <a:fld id="{06088D93-D4F6-4C8D-A628-2DD68043D772}" type="slidenum">
              <a:rPr lang="en-US" smtClean="0"/>
              <a:t>73</a:t>
            </a:fld>
            <a:endParaRPr lang="en-US"/>
          </a:p>
        </p:txBody>
      </p:sp>
    </p:spTree>
    <p:extLst>
      <p:ext uri="{BB962C8B-B14F-4D97-AF65-F5344CB8AC3E}">
        <p14:creationId xmlns:p14="http://schemas.microsoft.com/office/powerpoint/2010/main" val="41191174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Update</a:t>
            </a:r>
            <a:r>
              <a:rPr lang="en-US" b="1" baseline="0" dirty="0"/>
              <a:t> according to what the jurisdiction does. </a:t>
            </a:r>
          </a:p>
          <a:p>
            <a:r>
              <a:rPr lang="en-US" b="1" baseline="0" dirty="0"/>
              <a:t>-Remove memory card and return only the memory card to the counting center.</a:t>
            </a:r>
          </a:p>
          <a:p>
            <a:r>
              <a:rPr lang="en-US" b="1" baseline="0" dirty="0"/>
              <a:t>-Leave memory card in tabulator and return the entire tabulator to the counting center.</a:t>
            </a:r>
          </a:p>
          <a:p>
            <a:r>
              <a:rPr lang="en-US" b="1" baseline="0" dirty="0"/>
              <a:t>-Remove memory card, put in separate container, and return memory card AND tabulator to the counting center. </a:t>
            </a:r>
            <a:endParaRPr lang="en-US" b="1" dirty="0"/>
          </a:p>
        </p:txBody>
      </p:sp>
      <p:sp>
        <p:nvSpPr>
          <p:cNvPr id="4" name="Slide Number Placeholder 3"/>
          <p:cNvSpPr>
            <a:spLocks noGrp="1"/>
          </p:cNvSpPr>
          <p:nvPr>
            <p:ph type="sldNum" sz="quarter" idx="10"/>
          </p:nvPr>
        </p:nvSpPr>
        <p:spPr/>
        <p:txBody>
          <a:bodyPr/>
          <a:lstStyle/>
          <a:p>
            <a:fld id="{F4698FFA-38F9-4EAF-A827-98CEC1C433A8}" type="slidenum">
              <a:rPr lang="en-US" smtClean="0"/>
              <a:t>76</a:t>
            </a:fld>
            <a:endParaRPr lang="en-US"/>
          </a:p>
        </p:txBody>
      </p:sp>
    </p:spTree>
    <p:extLst>
      <p:ext uri="{BB962C8B-B14F-4D97-AF65-F5344CB8AC3E}">
        <p14:creationId xmlns:p14="http://schemas.microsoft.com/office/powerpoint/2010/main" val="33175447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Update</a:t>
            </a:r>
            <a:r>
              <a:rPr lang="en-US" b="1" baseline="0" dirty="0"/>
              <a:t> according to what the jurisdiction does. </a:t>
            </a:r>
          </a:p>
          <a:p>
            <a:r>
              <a:rPr lang="en-US" b="1" baseline="0" dirty="0"/>
              <a:t>-Remove memory card and return only the memory card to the counting center.</a:t>
            </a:r>
          </a:p>
          <a:p>
            <a:r>
              <a:rPr lang="en-US" b="1" baseline="0" dirty="0"/>
              <a:t>-Leave memory card in tabulator and return the entire tabulator to the counting center.</a:t>
            </a:r>
          </a:p>
          <a:p>
            <a:r>
              <a:rPr lang="en-US" b="1" baseline="0" dirty="0"/>
              <a:t>-Remove memory card, put in separate container, and return memory card AND tabulator to the counting center. </a:t>
            </a:r>
            <a:endParaRPr lang="en-US" b="1" dirty="0"/>
          </a:p>
        </p:txBody>
      </p:sp>
      <p:sp>
        <p:nvSpPr>
          <p:cNvPr id="4" name="Slide Number Placeholder 3"/>
          <p:cNvSpPr>
            <a:spLocks noGrp="1"/>
          </p:cNvSpPr>
          <p:nvPr>
            <p:ph type="sldNum" sz="quarter" idx="10"/>
          </p:nvPr>
        </p:nvSpPr>
        <p:spPr/>
        <p:txBody>
          <a:bodyPr/>
          <a:lstStyle/>
          <a:p>
            <a:fld id="{F4698FFA-38F9-4EAF-A827-98CEC1C433A8}" type="slidenum">
              <a:rPr lang="en-US" smtClean="0"/>
              <a:t>79</a:t>
            </a:fld>
            <a:endParaRPr lang="en-US"/>
          </a:p>
        </p:txBody>
      </p:sp>
    </p:spTree>
    <p:extLst>
      <p:ext uri="{BB962C8B-B14F-4D97-AF65-F5344CB8AC3E}">
        <p14:creationId xmlns:p14="http://schemas.microsoft.com/office/powerpoint/2010/main" val="2703527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The spelling of a candidates name does not have to be exact as long as you can tell the voter’s intent. </a:t>
            </a:r>
          </a:p>
        </p:txBody>
      </p:sp>
      <p:sp>
        <p:nvSpPr>
          <p:cNvPr id="4" name="Slide Number Placeholder 3"/>
          <p:cNvSpPr>
            <a:spLocks noGrp="1"/>
          </p:cNvSpPr>
          <p:nvPr>
            <p:ph type="sldNum" sz="quarter" idx="10"/>
          </p:nvPr>
        </p:nvSpPr>
        <p:spPr/>
        <p:txBody>
          <a:bodyPr/>
          <a:lstStyle/>
          <a:p>
            <a:fld id="{F4698FFA-38F9-4EAF-A827-98CEC1C433A8}" type="slidenum">
              <a:rPr lang="en-US" smtClean="0"/>
              <a:t>80</a:t>
            </a:fld>
            <a:endParaRPr lang="en-US"/>
          </a:p>
        </p:txBody>
      </p:sp>
    </p:spTree>
    <p:extLst>
      <p:ext uri="{BB962C8B-B14F-4D97-AF65-F5344CB8AC3E}">
        <p14:creationId xmlns:p14="http://schemas.microsoft.com/office/powerpoint/2010/main" val="87785525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Update according to what the jurisdiction</a:t>
            </a:r>
            <a:r>
              <a:rPr lang="en-US" b="1" baseline="0" dirty="0"/>
              <a:t> has requested to be added or taken away. </a:t>
            </a:r>
            <a:endParaRPr lang="en-US" b="1" dirty="0"/>
          </a:p>
        </p:txBody>
      </p:sp>
      <p:sp>
        <p:nvSpPr>
          <p:cNvPr id="4" name="Slide Number Placeholder 3"/>
          <p:cNvSpPr>
            <a:spLocks noGrp="1"/>
          </p:cNvSpPr>
          <p:nvPr>
            <p:ph type="sldNum" sz="quarter" idx="10"/>
          </p:nvPr>
        </p:nvSpPr>
        <p:spPr/>
        <p:txBody>
          <a:bodyPr/>
          <a:lstStyle/>
          <a:p>
            <a:fld id="{F4698FFA-38F9-4EAF-A827-98CEC1C433A8}" type="slidenum">
              <a:rPr lang="en-US" smtClean="0"/>
              <a:t>81</a:t>
            </a:fld>
            <a:endParaRPr lang="en-US"/>
          </a:p>
        </p:txBody>
      </p:sp>
    </p:spTree>
    <p:extLst>
      <p:ext uri="{BB962C8B-B14F-4D97-AF65-F5344CB8AC3E}">
        <p14:creationId xmlns:p14="http://schemas.microsoft.com/office/powerpoint/2010/main" val="181217996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82</a:t>
            </a:fld>
            <a:endParaRPr lang="en-US"/>
          </a:p>
        </p:txBody>
      </p:sp>
    </p:spTree>
    <p:extLst>
      <p:ext uri="{BB962C8B-B14F-4D97-AF65-F5344CB8AC3E}">
        <p14:creationId xmlns:p14="http://schemas.microsoft.com/office/powerpoint/2010/main" val="302890828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a:t>(</a:t>
            </a:r>
            <a:r>
              <a:rPr lang="en-US" i="1" dirty="0">
                <a:latin typeface="Rockwell" pitchFamily="18" charset="0"/>
              </a:rPr>
              <a:t>PA 96-1003 states that after the polls close on Election Day, only the judges </a:t>
            </a:r>
            <a:r>
              <a:rPr lang="en-US" b="1" i="1" u="sng" dirty="0">
                <a:latin typeface="Rockwell" pitchFamily="18" charset="0"/>
              </a:rPr>
              <a:t>eligible</a:t>
            </a:r>
            <a:r>
              <a:rPr lang="en-US" i="1" dirty="0">
                <a:latin typeface="Rockwell" pitchFamily="18" charset="0"/>
              </a:rPr>
              <a:t> to vote in that jurisdiction may return election results and supplies to the counting center.</a:t>
            </a:r>
            <a:r>
              <a:rPr lang="en-US" i="1" baseline="0" dirty="0"/>
              <a:t> This law specifically does not allow return of supplies by high school students or college students serving as election judges…if they are not eligible to vote in that jurisdiction.)</a:t>
            </a:r>
            <a:endParaRPr lang="en-US" i="1" dirty="0"/>
          </a:p>
          <a:p>
            <a:endParaRPr lang="en-US" dirty="0"/>
          </a:p>
        </p:txBody>
      </p:sp>
      <p:sp>
        <p:nvSpPr>
          <p:cNvPr id="4" name="Slide Number Placeholder 3"/>
          <p:cNvSpPr>
            <a:spLocks noGrp="1"/>
          </p:cNvSpPr>
          <p:nvPr>
            <p:ph type="sldNum" sz="quarter" idx="10"/>
          </p:nvPr>
        </p:nvSpPr>
        <p:spPr/>
        <p:txBody>
          <a:bodyPr/>
          <a:lstStyle/>
          <a:p>
            <a:fld id="{F4698FFA-38F9-4EAF-A827-98CEC1C433A8}" type="slidenum">
              <a:rPr lang="en-US" smtClean="0"/>
              <a:t>83</a:t>
            </a:fld>
            <a:endParaRPr lang="en-US"/>
          </a:p>
        </p:txBody>
      </p:sp>
    </p:spTree>
    <p:extLst>
      <p:ext uri="{BB962C8B-B14F-4D97-AF65-F5344CB8AC3E}">
        <p14:creationId xmlns:p14="http://schemas.microsoft.com/office/powerpoint/2010/main" val="3980158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r>
              <a:rPr lang="en-US" dirty="0"/>
              <a:t>Could take up to 21 days!</a:t>
            </a:r>
          </a:p>
        </p:txBody>
      </p:sp>
      <p:sp>
        <p:nvSpPr>
          <p:cNvPr id="4" name="Slide Number Placeholder 3"/>
          <p:cNvSpPr>
            <a:spLocks noGrp="1"/>
          </p:cNvSpPr>
          <p:nvPr>
            <p:ph type="sldNum" sz="quarter" idx="10"/>
          </p:nvPr>
        </p:nvSpPr>
        <p:spPr/>
        <p:txBody>
          <a:bodyPr/>
          <a:lstStyle/>
          <a:p>
            <a:fld id="{F4698FFA-38F9-4EAF-A827-98CEC1C433A8}" type="slidenum">
              <a:rPr lang="en-US" smtClean="0"/>
              <a:t>84</a:t>
            </a:fld>
            <a:endParaRPr lang="en-US"/>
          </a:p>
        </p:txBody>
      </p:sp>
    </p:spTree>
    <p:extLst>
      <p:ext uri="{BB962C8B-B14F-4D97-AF65-F5344CB8AC3E}">
        <p14:creationId xmlns:p14="http://schemas.microsoft.com/office/powerpoint/2010/main" val="10757375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0AADD8EC-7770-4EDF-ABB0-62834A39BC3F}" type="datetime1">
              <a:rPr lang="en-US" smtClean="0"/>
              <a:t>9/30/2026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10991215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99DAC5-B831-44B0-A5CC-98161842EE77}" type="datetime1">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3952548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570774E5-3B1B-4476-84C7-84BB094154B3}" type="datetime1">
              <a:rPr lang="en-US" smtClean="0"/>
              <a:t>9/30/2026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20614459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45F341-DCE7-4A0F-8135-661B3B5A629F}" type="datetime1">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2005888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DE20BF-88B0-4518-A282-D52DD11B9F6A}" type="datetime1">
              <a:rPr lang="en-US" smtClean="0"/>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40164367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0E41ED-87C4-4467-8566-9B8DF07DE02A}" type="datetime1">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3935413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148FBC-AA63-4E64-9C48-C714AB9C45CE}" type="datetime1">
              <a:rPr lang="en-US" smtClean="0"/>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26410394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134CEEB-99B7-4C9B-A708-C76B2FCB0B4F}" type="datetime1">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96261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885A01A-1BA1-4654-B3D9-7DD8EBFFB27B}" type="datetime1">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1056160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6DCF99-C1F0-4AE4-A383-E74914A75370}" type="datetime1">
              <a:rPr lang="en-US" smtClean="0"/>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253698539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26DCF99-C1F0-4AE4-A383-E74914A75370}" type="datetime1">
              <a:rPr lang="en-US" smtClean="0"/>
              <a:t>9/30/2026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208384245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326DCF99-C1F0-4AE4-A383-E74914A75370}" type="datetime1">
              <a:rPr lang="en-US" smtClean="0"/>
              <a:t>9/30/2026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50486F06-4819-45BA-8750-4CD5FE3F55F9}"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4085170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326DCF99-C1F0-4AE4-A383-E74914A75370}" type="datetime1">
              <a:rPr lang="en-US" smtClean="0"/>
              <a:t>9/30/2026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366744751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26DCF99-C1F0-4AE4-A383-E74914A75370}" type="datetime1">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387577229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26DCF99-C1F0-4AE4-A383-E74914A75370}" type="datetime1">
              <a:rPr lang="en-US" smtClean="0"/>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78872343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9DCCD7-2404-41CF-BF8A-C26BC093DA39}" type="datetime1">
              <a:rPr lang="en-US" smtClean="0"/>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3745367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246D0D25-4754-4DCF-9138-2E04A1DBF776}" type="datetime1">
              <a:rPr lang="en-US" smtClean="0"/>
              <a:t>9/30/2026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50486F06-4819-45BA-8750-4CD5FE3F55F9}" type="slidenum">
              <a:rPr lang="en-US" smtClean="0"/>
              <a:t>‹#›</a:t>
            </a:fld>
            <a:endParaRPr lang="en-US"/>
          </a:p>
        </p:txBody>
      </p:sp>
    </p:spTree>
    <p:extLst>
      <p:ext uri="{BB962C8B-B14F-4D97-AF65-F5344CB8AC3E}">
        <p14:creationId xmlns:p14="http://schemas.microsoft.com/office/powerpoint/2010/main" val="42653164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326DCF99-C1F0-4AE4-A383-E74914A75370}" type="datetime1">
              <a:rPr lang="en-US" smtClean="0"/>
              <a:t>9/30/2026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0486F06-4819-45BA-8750-4CD5FE3F55F9}" type="slidenum">
              <a:rPr lang="en-US" smtClean="0"/>
              <a:t>‹#›</a:t>
            </a:fld>
            <a:endParaRPr lang="en-US"/>
          </a:p>
        </p:txBody>
      </p:sp>
    </p:spTree>
    <p:extLst>
      <p:ext uri="{BB962C8B-B14F-4D97-AF65-F5344CB8AC3E}">
        <p14:creationId xmlns:p14="http://schemas.microsoft.com/office/powerpoint/2010/main" val="410410992"/>
      </p:ext>
    </p:extLst>
  </p:cSld>
  <p:clrMap bg1="dk1" tx1="lt1" bg2="dk2" tx2="lt2" accent1="accent1" accent2="accent2" accent3="accent3" accent4="accent4" accent5="accent5" accent6="accent6" hlink="hlink" folHlink="folHlink"/>
  <p:sldLayoutIdLst>
    <p:sldLayoutId id="2147484153" r:id="rId1"/>
    <p:sldLayoutId id="2147484154" r:id="rId2"/>
    <p:sldLayoutId id="2147484155" r:id="rId3"/>
    <p:sldLayoutId id="2147484156" r:id="rId4"/>
    <p:sldLayoutId id="2147484157" r:id="rId5"/>
    <p:sldLayoutId id="2147484158" r:id="rId6"/>
    <p:sldLayoutId id="2147484159" r:id="rId7"/>
    <p:sldLayoutId id="2147484160" r:id="rId8"/>
    <p:sldLayoutId id="2147484161" r:id="rId9"/>
    <p:sldLayoutId id="2147484162" r:id="rId10"/>
    <p:sldLayoutId id="2147484163" r:id="rId11"/>
    <p:sldLayoutId id="2147484164" r:id="rId12"/>
    <p:sldLayoutId id="2147484165" r:id="rId13"/>
    <p:sldLayoutId id="2147484166" r:id="rId14"/>
    <p:sldLayoutId id="2147484167" r:id="rId15"/>
    <p:sldLayoutId id="2147484168" r:id="rId16"/>
    <p:sldLayoutId id="2147484169" r:id="rId17"/>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emf"/><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tags" Target="../tags/tag7.xml"/><Relationship Id="rId7" Type="http://schemas.openxmlformats.org/officeDocument/2006/relationships/diagramLayout" Target="../diagrams/layout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diagramData" Target="../diagrams/data1.xml"/><Relationship Id="rId5" Type="http://schemas.openxmlformats.org/officeDocument/2006/relationships/notesSlide" Target="../notesSlides/notesSlide2.xml"/><Relationship Id="rId10" Type="http://schemas.microsoft.com/office/2007/relationships/diagramDrawing" Target="../diagrams/drawing1.xml"/><Relationship Id="rId4" Type="http://schemas.openxmlformats.org/officeDocument/2006/relationships/slideLayout" Target="../slideLayouts/slideLayout8.xml"/><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0.xml"/><Relationship Id="rId7" Type="http://schemas.openxmlformats.org/officeDocument/2006/relationships/tags" Target="../tags/tag14.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notesSlide" Target="../notesSlides/notesSlide6.xml"/><Relationship Id="rId4"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24.xml"/><Relationship Id="rId7" Type="http://schemas.openxmlformats.org/officeDocument/2006/relationships/notesSlide" Target="../notesSlides/notesSlide7.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7.xml"/><Relationship Id="rId5" Type="http://schemas.openxmlformats.org/officeDocument/2006/relationships/tags" Target="../tags/tag26.xml"/><Relationship Id="rId4" Type="http://schemas.openxmlformats.org/officeDocument/2006/relationships/tags" Target="../tags/tag25.xml"/></Relationships>
</file>

<file path=ppt/slides/_rels/slide8.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notesSlide" Target="../notesSlides/notesSlide8.xml"/><Relationship Id="rId4"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notesSlide" Target="../notesSlides/notesSlide10.xml"/><Relationship Id="rId4"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notesSlide" Target="../notesSlides/notesSlide11.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notesSlide" Target="../notesSlides/notesSlide12.xml"/><Relationship Id="rId4"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5.png"/><Relationship Id="rId5" Type="http://schemas.openxmlformats.org/officeDocument/2006/relationships/notesSlide" Target="../notesSlides/notesSlide13.xml"/><Relationship Id="rId4"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46.xml"/><Relationship Id="rId7" Type="http://schemas.openxmlformats.org/officeDocument/2006/relationships/notesSlide" Target="../notesSlides/notesSlide14.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7.xml"/><Relationship Id="rId5" Type="http://schemas.openxmlformats.org/officeDocument/2006/relationships/tags" Target="../tags/tag48.xml"/><Relationship Id="rId4" Type="http://schemas.openxmlformats.org/officeDocument/2006/relationships/tags" Target="../tags/tag47.xml"/><Relationship Id="rId9" Type="http://schemas.openxmlformats.org/officeDocument/2006/relationships/image" Target="../media/image7.jpe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51.xml"/><Relationship Id="rId7" Type="http://schemas.openxmlformats.org/officeDocument/2006/relationships/image" Target="../media/image8.jpeg"/><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tags" Target="../tags/tag5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34.png"/><Relationship Id="rId5" Type="http://schemas.openxmlformats.org/officeDocument/2006/relationships/notesSlide" Target="../notesSlides/notesSlide22.xml"/><Relationship Id="rId4"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tags" Target="../tags/tag62.xml"/></Relationships>
</file>

<file path=ppt/slides/_rels/slide37.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65.xml"/><Relationship Id="rId7" Type="http://schemas.openxmlformats.org/officeDocument/2006/relationships/tags" Target="../tags/tag69.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9" Type="http://schemas.openxmlformats.org/officeDocument/2006/relationships/notesSlide" Target="../notesSlides/notesSlide24.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notesSlide" Target="../notesSlides/notesSlide25.xml"/></Relationships>
</file>

<file path=ppt/slides/_rels/slide39.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notesSlide" Target="../notesSlides/notesSlide26.xml"/><Relationship Id="rId4"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notesSlide" Target="../notesSlides/notesSlide27.xml"/><Relationship Id="rId5" Type="http://schemas.openxmlformats.org/officeDocument/2006/relationships/slideLayout" Target="../slideLayouts/slideLayout7.xml"/><Relationship Id="rId4" Type="http://schemas.openxmlformats.org/officeDocument/2006/relationships/tags" Target="../tags/tag78.xml"/></Relationships>
</file>

<file path=ppt/slides/_rels/slide41.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notesSlide" Target="../notesSlides/notesSlide28.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slideLayout" Target="../slideLayouts/slideLayout2.xml"/><Relationship Id="rId5" Type="http://schemas.openxmlformats.org/officeDocument/2006/relationships/tags" Target="../tags/tag83.xml"/><Relationship Id="rId4" Type="http://schemas.openxmlformats.org/officeDocument/2006/relationships/tags" Target="../tags/tag82.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5.xml"/><Relationship Id="rId1" Type="http://schemas.openxmlformats.org/officeDocument/2006/relationships/tags" Target="../tags/tag84.xml"/><Relationship Id="rId5" Type="http://schemas.openxmlformats.org/officeDocument/2006/relationships/image" Target="../media/image35.png"/><Relationship Id="rId4" Type="http://schemas.openxmlformats.org/officeDocument/2006/relationships/notesSlide" Target="../notesSlides/notesSlide29.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7.xml"/><Relationship Id="rId1" Type="http://schemas.openxmlformats.org/officeDocument/2006/relationships/tags" Target="../tags/tag86.xml"/><Relationship Id="rId5" Type="http://schemas.openxmlformats.org/officeDocument/2006/relationships/image" Target="../media/image36.png"/><Relationship Id="rId4" Type="http://schemas.openxmlformats.org/officeDocument/2006/relationships/notesSlide" Target="../notesSlides/notesSlide30.xml"/></Relationships>
</file>

<file path=ppt/slides/_rels/slide44.xml.rels><?xml version="1.0" encoding="UTF-8" standalone="yes"?>
<Relationships xmlns="http://schemas.openxmlformats.org/package/2006/relationships"><Relationship Id="rId3" Type="http://schemas.openxmlformats.org/officeDocument/2006/relationships/tags" Target="../tags/tag90.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notesSlide" Target="../notesSlides/notesSlide31.xml"/><Relationship Id="rId5" Type="http://schemas.openxmlformats.org/officeDocument/2006/relationships/slideLayout" Target="../slideLayouts/slideLayout2.xml"/><Relationship Id="rId4" Type="http://schemas.openxmlformats.org/officeDocument/2006/relationships/tags" Target="../tags/tag91.xml"/></Relationships>
</file>

<file path=ppt/slides/_rels/slide45.xml.rels><?xml version="1.0" encoding="UTF-8" standalone="yes"?>
<Relationships xmlns="http://schemas.openxmlformats.org/package/2006/relationships"><Relationship Id="rId3" Type="http://schemas.openxmlformats.org/officeDocument/2006/relationships/tags" Target="../tags/tag94.xml"/><Relationship Id="rId7" Type="http://schemas.openxmlformats.org/officeDocument/2006/relationships/image" Target="../media/image37.jpe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notesSlide" Target="../notesSlides/notesSlide32.xml"/><Relationship Id="rId5" Type="http://schemas.openxmlformats.org/officeDocument/2006/relationships/slideLayout" Target="../slideLayouts/slideLayout7.xml"/><Relationship Id="rId4" Type="http://schemas.openxmlformats.org/officeDocument/2006/relationships/tags" Target="../tags/tag95.xml"/></Relationships>
</file>

<file path=ppt/slides/_rels/slide46.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98.xml"/><Relationship Id="rId7" Type="http://schemas.openxmlformats.org/officeDocument/2006/relationships/tags" Target="../tags/tag102.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9" Type="http://schemas.openxmlformats.org/officeDocument/2006/relationships/notesSlide" Target="../notesSlides/notesSlide33.xml"/></Relationships>
</file>

<file path=ppt/slides/_rels/slide47.xml.rels><?xml version="1.0" encoding="UTF-8" standalone="yes"?>
<Relationships xmlns="http://schemas.openxmlformats.org/package/2006/relationships"><Relationship Id="rId3" Type="http://schemas.openxmlformats.org/officeDocument/2006/relationships/tags" Target="../tags/tag105.xml"/><Relationship Id="rId2" Type="http://schemas.openxmlformats.org/officeDocument/2006/relationships/tags" Target="../tags/tag104.xml"/><Relationship Id="rId1" Type="http://schemas.openxmlformats.org/officeDocument/2006/relationships/tags" Target="../tags/tag103.xml"/><Relationship Id="rId5" Type="http://schemas.openxmlformats.org/officeDocument/2006/relationships/notesSlide" Target="../notesSlides/notesSlide34.xml"/><Relationship Id="rId4"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image" Target="../media/image38.jpeg"/><Relationship Id="rId5" Type="http://schemas.openxmlformats.org/officeDocument/2006/relationships/notesSlide" Target="../notesSlides/notesSlide35.xml"/><Relationship Id="rId4"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notesSlide" Target="../notesSlides/notesSlide36.xml"/><Relationship Id="rId5" Type="http://schemas.openxmlformats.org/officeDocument/2006/relationships/slideLayout" Target="../slideLayouts/slideLayout2.xml"/><Relationship Id="rId4" Type="http://schemas.openxmlformats.org/officeDocument/2006/relationships/tags" Target="../tags/tag112.xml"/></Relationships>
</file>

<file path=ppt/slides/_rels/slide50.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5" Type="http://schemas.openxmlformats.org/officeDocument/2006/relationships/notesSlide" Target="../notesSlides/notesSlide37.xml"/><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image" Target="../media/image39.jpeg"/><Relationship Id="rId5" Type="http://schemas.openxmlformats.org/officeDocument/2006/relationships/notesSlide" Target="../notesSlides/notesSlide38.xml"/><Relationship Id="rId4"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tags" Target="../tags/tag119.xml"/><Relationship Id="rId5" Type="http://schemas.openxmlformats.org/officeDocument/2006/relationships/notesSlide" Target="../notesSlides/notesSlide39.xml"/><Relationship Id="rId4"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tags" Target="../tags/tag124.xml"/><Relationship Id="rId7" Type="http://schemas.openxmlformats.org/officeDocument/2006/relationships/image" Target="../media/image40.jpeg"/><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notesSlide" Target="../notesSlides/notesSlide40.xml"/><Relationship Id="rId5" Type="http://schemas.openxmlformats.org/officeDocument/2006/relationships/slideLayout" Target="../slideLayouts/slideLayout7.xml"/><Relationship Id="rId4" Type="http://schemas.openxmlformats.org/officeDocument/2006/relationships/tags" Target="../tags/tag125.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7.xml"/><Relationship Id="rId1" Type="http://schemas.openxmlformats.org/officeDocument/2006/relationships/tags" Target="../tags/tag126.xml"/><Relationship Id="rId5" Type="http://schemas.openxmlformats.org/officeDocument/2006/relationships/image" Target="../media/image41.jpeg"/><Relationship Id="rId4" Type="http://schemas.openxmlformats.org/officeDocument/2006/relationships/notesSlide" Target="../notesSlides/notesSlide41.xml"/></Relationships>
</file>

<file path=ppt/slides/_rels/slide55.xml.rels><?xml version="1.0" encoding="UTF-8" standalone="yes"?>
<Relationships xmlns="http://schemas.openxmlformats.org/package/2006/relationships"><Relationship Id="rId8" Type="http://schemas.openxmlformats.org/officeDocument/2006/relationships/tags" Target="../tags/tag135.xml"/><Relationship Id="rId3" Type="http://schemas.openxmlformats.org/officeDocument/2006/relationships/tags" Target="../tags/tag130.xml"/><Relationship Id="rId7" Type="http://schemas.openxmlformats.org/officeDocument/2006/relationships/tags" Target="../tags/tag134.xml"/><Relationship Id="rId12" Type="http://schemas.openxmlformats.org/officeDocument/2006/relationships/notesSlide" Target="../notesSlides/notesSlide42.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tags" Target="../tags/tag133.xml"/><Relationship Id="rId11" Type="http://schemas.openxmlformats.org/officeDocument/2006/relationships/slideLayout" Target="../slideLayouts/slideLayout7.xml"/><Relationship Id="rId5" Type="http://schemas.openxmlformats.org/officeDocument/2006/relationships/tags" Target="../tags/tag132.xml"/><Relationship Id="rId10" Type="http://schemas.openxmlformats.org/officeDocument/2006/relationships/tags" Target="../tags/tag137.xml"/><Relationship Id="rId4" Type="http://schemas.openxmlformats.org/officeDocument/2006/relationships/tags" Target="../tags/tag131.xml"/><Relationship Id="rId9" Type="http://schemas.openxmlformats.org/officeDocument/2006/relationships/tags" Target="../tags/tag136.xml"/></Relationships>
</file>

<file path=ppt/slides/_rels/slide56.xml.rels><?xml version="1.0" encoding="UTF-8" standalone="yes"?>
<Relationships xmlns="http://schemas.openxmlformats.org/package/2006/relationships"><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image" Target="../media/image42.jpeg"/><Relationship Id="rId5" Type="http://schemas.openxmlformats.org/officeDocument/2006/relationships/notesSlide" Target="../notesSlides/notesSlide43.xml"/><Relationship Id="rId4"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tags" Target="../tags/tag143.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image" Target="../media/image43.png"/><Relationship Id="rId5" Type="http://schemas.openxmlformats.org/officeDocument/2006/relationships/notesSlide" Target="../notesSlides/notesSlide44.xml"/><Relationship Id="rId4"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45.xml"/><Relationship Id="rId1" Type="http://schemas.openxmlformats.org/officeDocument/2006/relationships/tags" Target="../tags/tag144.xml"/><Relationship Id="rId4" Type="http://schemas.openxmlformats.org/officeDocument/2006/relationships/notesSlide" Target="../notesSlides/notesSlide45.xml"/></Relationships>
</file>

<file path=ppt/slides/_rels/slide59.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notesSlide" Target="../notesSlides/notesSlide46.xml"/><Relationship Id="rId5" Type="http://schemas.openxmlformats.org/officeDocument/2006/relationships/slideLayout" Target="../slideLayouts/slideLayout8.xml"/><Relationship Id="rId4" Type="http://schemas.openxmlformats.org/officeDocument/2006/relationships/tags" Target="../tags/tag149.xml"/></Relationships>
</file>

<file path=ppt/slides/_rels/slide60.xml.rels><?xml version="1.0" encoding="UTF-8" standalone="yes"?>
<Relationships xmlns="http://schemas.openxmlformats.org/package/2006/relationships"><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tags" Target="../tags/tag150.xml"/><Relationship Id="rId5" Type="http://schemas.openxmlformats.org/officeDocument/2006/relationships/notesSlide" Target="../notesSlides/notesSlide47.xml"/><Relationship Id="rId4"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tags" Target="../tags/tag155.xml"/><Relationship Id="rId2" Type="http://schemas.openxmlformats.org/officeDocument/2006/relationships/tags" Target="../tags/tag154.xml"/><Relationship Id="rId1" Type="http://schemas.openxmlformats.org/officeDocument/2006/relationships/tags" Target="../tags/tag153.xml"/><Relationship Id="rId5" Type="http://schemas.openxmlformats.org/officeDocument/2006/relationships/notesSlide" Target="../notesSlides/notesSlide48.xml"/><Relationship Id="rId4"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notesSlide" Target="../notesSlides/notesSlide49.xml"/><Relationship Id="rId5" Type="http://schemas.openxmlformats.org/officeDocument/2006/relationships/slideLayout" Target="../slideLayouts/slideLayout7.xml"/><Relationship Id="rId4" Type="http://schemas.openxmlformats.org/officeDocument/2006/relationships/tags" Target="../tags/tag159.xml"/></Relationships>
</file>

<file path=ppt/slides/_rels/slide63.xml.rels><?xml version="1.0" encoding="UTF-8" standalone="yes"?>
<Relationships xmlns="http://schemas.openxmlformats.org/package/2006/relationships"><Relationship Id="rId3" Type="http://schemas.openxmlformats.org/officeDocument/2006/relationships/tags" Target="../tags/tag162.xml"/><Relationship Id="rId2" Type="http://schemas.openxmlformats.org/officeDocument/2006/relationships/tags" Target="../tags/tag161.xml"/><Relationship Id="rId1" Type="http://schemas.openxmlformats.org/officeDocument/2006/relationships/tags" Target="../tags/tag160.xml"/><Relationship Id="rId5" Type="http://schemas.openxmlformats.org/officeDocument/2006/relationships/notesSlide" Target="../notesSlides/notesSlide50.xml"/><Relationship Id="rId4"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3" Type="http://schemas.openxmlformats.org/officeDocument/2006/relationships/tags" Target="../tags/tag165.xml"/><Relationship Id="rId2" Type="http://schemas.openxmlformats.org/officeDocument/2006/relationships/tags" Target="../tags/tag164.xml"/><Relationship Id="rId1" Type="http://schemas.openxmlformats.org/officeDocument/2006/relationships/tags" Target="../tags/tag163.xml"/><Relationship Id="rId5" Type="http://schemas.openxmlformats.org/officeDocument/2006/relationships/notesSlide" Target="../notesSlides/notesSlide51.xml"/><Relationship Id="rId4"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tags" Target="../tags/tag166.xml"/><Relationship Id="rId5" Type="http://schemas.openxmlformats.org/officeDocument/2006/relationships/notesSlide" Target="../notesSlides/notesSlide52.xml"/><Relationship Id="rId4"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70.xml"/><Relationship Id="rId1" Type="http://schemas.openxmlformats.org/officeDocument/2006/relationships/tags" Target="../tags/tag169.xml"/><Relationship Id="rId4" Type="http://schemas.openxmlformats.org/officeDocument/2006/relationships/notesSlide" Target="../notesSlides/notesSlide53.xml"/></Relationships>
</file>

<file path=ppt/slides/_rels/slide67.xml.rels><?xml version="1.0" encoding="UTF-8" standalone="yes"?>
<Relationships xmlns="http://schemas.openxmlformats.org/package/2006/relationships"><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 Id="rId6" Type="http://schemas.openxmlformats.org/officeDocument/2006/relationships/notesSlide" Target="../notesSlides/notesSlide54.xml"/><Relationship Id="rId5" Type="http://schemas.openxmlformats.org/officeDocument/2006/relationships/slideLayout" Target="../slideLayouts/slideLayout2.xml"/><Relationship Id="rId4" Type="http://schemas.openxmlformats.org/officeDocument/2006/relationships/tags" Target="../tags/tag174.xml"/></Relationships>
</file>

<file path=ppt/slides/_rels/slide68.xml.rels><?xml version="1.0" encoding="UTF-8" standalone="yes"?>
<Relationships xmlns="http://schemas.openxmlformats.org/package/2006/relationships"><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 Id="rId5" Type="http://schemas.openxmlformats.org/officeDocument/2006/relationships/notesSlide" Target="../notesSlides/notesSlide55.xml"/><Relationship Id="rId4"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 Id="rId5" Type="http://schemas.openxmlformats.org/officeDocument/2006/relationships/notesSlide" Target="../notesSlides/notesSlide56.xml"/><Relationship Id="rId4"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8.xml"/><Relationship Id="rId1" Type="http://schemas.openxmlformats.org/officeDocument/2006/relationships/slideLayout" Target="../slideLayouts/slideLayout6.xml"/><Relationship Id="rId4" Type="http://schemas.openxmlformats.org/officeDocument/2006/relationships/image" Target="../media/image50.jpeg"/></Relationships>
</file>

<file path=ppt/slides/_rels/slide7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9.xml"/><Relationship Id="rId1" Type="http://schemas.openxmlformats.org/officeDocument/2006/relationships/slideLayout" Target="../slideLayouts/slideLayout6.xml"/><Relationship Id="rId4" Type="http://schemas.openxmlformats.org/officeDocument/2006/relationships/image" Target="../media/image52.jpeg"/></Relationships>
</file>

<file path=ppt/slides/_rels/slide80.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tags" Target="../tags/tag183.xml"/><Relationship Id="rId7" Type="http://schemas.openxmlformats.org/officeDocument/2006/relationships/notesSlide" Target="../notesSlides/notesSlide60.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7.xml"/><Relationship Id="rId5" Type="http://schemas.openxmlformats.org/officeDocument/2006/relationships/tags" Target="../tags/tag185.xml"/><Relationship Id="rId4" Type="http://schemas.openxmlformats.org/officeDocument/2006/relationships/tags" Target="../tags/tag184.xml"/></Relationships>
</file>

<file path=ppt/slides/_rels/slide81.xml.rels><?xml version="1.0" encoding="UTF-8" standalone="yes"?>
<Relationships xmlns="http://schemas.openxmlformats.org/package/2006/relationships"><Relationship Id="rId3" Type="http://schemas.openxmlformats.org/officeDocument/2006/relationships/tags" Target="../tags/tag188.xml"/><Relationship Id="rId7" Type="http://schemas.openxmlformats.org/officeDocument/2006/relationships/notesSlide" Target="../notesSlides/notesSlide61.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slideLayout" Target="../slideLayouts/slideLayout4.xml"/><Relationship Id="rId5" Type="http://schemas.openxmlformats.org/officeDocument/2006/relationships/tags" Target="../tags/tag190.xml"/><Relationship Id="rId4" Type="http://schemas.openxmlformats.org/officeDocument/2006/relationships/tags" Target="../tags/tag189.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92.xml"/><Relationship Id="rId1" Type="http://schemas.openxmlformats.org/officeDocument/2006/relationships/tags" Target="../tags/tag191.xml"/><Relationship Id="rId4" Type="http://schemas.openxmlformats.org/officeDocument/2006/relationships/notesSlide" Target="../notesSlides/notesSlide62.xml"/></Relationships>
</file>

<file path=ppt/slides/_rels/slide83.xml.rels><?xml version="1.0" encoding="UTF-8" standalone="yes"?>
<Relationships xmlns="http://schemas.openxmlformats.org/package/2006/relationships"><Relationship Id="rId3" Type="http://schemas.openxmlformats.org/officeDocument/2006/relationships/tags" Target="../tags/tag195.xml"/><Relationship Id="rId2" Type="http://schemas.openxmlformats.org/officeDocument/2006/relationships/tags" Target="../tags/tag194.xml"/><Relationship Id="rId1" Type="http://schemas.openxmlformats.org/officeDocument/2006/relationships/tags" Target="../tags/tag193.xml"/><Relationship Id="rId5" Type="http://schemas.openxmlformats.org/officeDocument/2006/relationships/notesSlide" Target="../notesSlides/notesSlide63.xml"/><Relationship Id="rId4"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tags" Target="../tags/tag19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image" Target="../media/image54.png"/><Relationship Id="rId5" Type="http://schemas.openxmlformats.org/officeDocument/2006/relationships/notesSlide" Target="../notesSlides/notesSlide64.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5796157" y="699925"/>
            <a:ext cx="6056885" cy="2841339"/>
          </a:xfrm>
          <a:noFill/>
          <a:ln w="19050">
            <a:noFill/>
            <a:prstDash val="dash"/>
          </a:ln>
        </p:spPr>
        <p:txBody>
          <a:bodyPr>
            <a:noAutofit/>
          </a:bodyPr>
          <a:lstStyle/>
          <a:p>
            <a:r>
              <a:rPr lang="en-US" sz="2800" b="1" dirty="0">
                <a:latin typeface="Garamond" panose="02020404030301010803" pitchFamily="18" charset="0"/>
              </a:rPr>
              <a:t>Election Judge Training</a:t>
            </a:r>
            <a:br>
              <a:rPr lang="en-US" sz="2800" b="1" dirty="0">
                <a:latin typeface="Garamond" panose="02020404030301010803" pitchFamily="18" charset="0"/>
              </a:rPr>
            </a:br>
            <a:r>
              <a:rPr lang="en-US" sz="2800" b="1" dirty="0">
                <a:latin typeface="Garamond" panose="02020404030301010803" pitchFamily="18" charset="0"/>
              </a:rPr>
              <a:t>General Election</a:t>
            </a:r>
            <a:br>
              <a:rPr lang="en-US" sz="2800" b="1" dirty="0">
                <a:latin typeface="Garamond" panose="02020404030301010803" pitchFamily="18" charset="0"/>
              </a:rPr>
            </a:br>
            <a:r>
              <a:rPr lang="en-US" sz="2800" b="1" dirty="0">
                <a:latin typeface="Garamond" panose="02020404030301010803" pitchFamily="18" charset="0"/>
              </a:rPr>
              <a:t>November 3rd</a:t>
            </a:r>
            <a:br>
              <a:rPr lang="en-US" sz="2800" b="1" dirty="0">
                <a:latin typeface="Garamond" panose="02020404030301010803" pitchFamily="18" charset="0"/>
              </a:rPr>
            </a:br>
            <a:r>
              <a:rPr lang="en-US" sz="2800" b="1" dirty="0">
                <a:latin typeface="Garamond" panose="02020404030301010803" pitchFamily="18" charset="0"/>
              </a:rPr>
              <a:t>2026</a:t>
            </a:r>
            <a:br>
              <a:rPr lang="en-US" sz="2200" b="1" baseline="30000" dirty="0">
                <a:highlight>
                  <a:srgbClr val="0000FF"/>
                </a:highlight>
                <a:latin typeface="Garamond" panose="02020404030301010803" pitchFamily="18" charset="0"/>
              </a:rPr>
            </a:br>
            <a:br>
              <a:rPr lang="en-US" sz="2400" b="1" baseline="30000" dirty="0">
                <a:latin typeface="Garamond" panose="02020404030301010803" pitchFamily="18" charset="0"/>
              </a:rPr>
            </a:br>
            <a:r>
              <a:rPr lang="en-US" sz="3600" b="1" dirty="0">
                <a:latin typeface="Garamond" panose="02020404030301010803" pitchFamily="18" charset="0"/>
              </a:rPr>
              <a:t> </a:t>
            </a:r>
            <a:endParaRPr lang="en-US" sz="2400" b="1" dirty="0">
              <a:latin typeface="Garamond" panose="02020404030301010803" pitchFamily="18" charset="0"/>
            </a:endParaRPr>
          </a:p>
        </p:txBody>
      </p:sp>
      <p:sp>
        <p:nvSpPr>
          <p:cNvPr id="3" name="Subtitle 2"/>
          <p:cNvSpPr>
            <a:spLocks noGrp="1"/>
          </p:cNvSpPr>
          <p:nvPr>
            <p:ph type="subTitle" idx="1"/>
            <p:custDataLst>
              <p:tags r:id="rId2"/>
            </p:custDataLst>
          </p:nvPr>
        </p:nvSpPr>
        <p:spPr>
          <a:xfrm>
            <a:off x="6853784" y="3429000"/>
            <a:ext cx="5463722" cy="2058765"/>
          </a:xfrm>
          <a:noFill/>
          <a:ln w="19050">
            <a:noFill/>
            <a:prstDash val="dash"/>
          </a:ln>
        </p:spPr>
        <p:txBody>
          <a:bodyPr>
            <a:normAutofit/>
          </a:bodyPr>
          <a:lstStyle/>
          <a:p>
            <a:r>
              <a:rPr lang="en-US" sz="2800" cap="none" dirty="0">
                <a:latin typeface="Garamond" panose="02020404030301010803" pitchFamily="18" charset="0"/>
              </a:rPr>
              <a:t>The Illinois State Board of Elections</a:t>
            </a:r>
            <a:br>
              <a:rPr lang="en-US" cap="none" dirty="0">
                <a:latin typeface="Garamond" panose="02020404030301010803" pitchFamily="18" charset="0"/>
              </a:rPr>
            </a:br>
            <a:endParaRPr lang="en-US" cap="none" dirty="0">
              <a:latin typeface="Garamond" panose="02020404030301010803" pitchFamily="18" charset="0"/>
            </a:endParaRPr>
          </a:p>
        </p:txBody>
      </p:sp>
      <p:sp>
        <p:nvSpPr>
          <p:cNvPr id="5" name="Slide Number Placeholder 4"/>
          <p:cNvSpPr>
            <a:spLocks noGrp="1"/>
          </p:cNvSpPr>
          <p:nvPr>
            <p:ph type="sldNum" sz="quarter" idx="12"/>
            <p:custDataLst>
              <p:tags r:id="rId3"/>
            </p:custDataLst>
          </p:nvPr>
        </p:nvSpPr>
        <p:spPr>
          <a:xfrm>
            <a:off x="8824600" y="239852"/>
            <a:ext cx="2743200" cy="365125"/>
          </a:xfrm>
        </p:spPr>
        <p:txBody>
          <a:bodyPr>
            <a:normAutofit/>
          </a:bodyPr>
          <a:lstStyle/>
          <a:p>
            <a:pPr>
              <a:spcAft>
                <a:spcPts val="600"/>
              </a:spcAft>
            </a:pPr>
            <a:fld id="{50486F06-4819-45BA-8750-4CD5FE3F55F9}" type="slidenum">
              <a:rPr lang="en-US" smtClean="0"/>
              <a:pPr>
                <a:spcAft>
                  <a:spcPts val="600"/>
                </a:spcAft>
              </a:pPr>
              <a:t>1</a:t>
            </a:fld>
            <a:endParaRPr lang="en-US" dirty="0"/>
          </a:p>
        </p:txBody>
      </p:sp>
      <p:pic>
        <p:nvPicPr>
          <p:cNvPr id="6" name="Picture 5"/>
          <p:cNvPicPr>
            <a:picLocks noChangeAspect="1"/>
          </p:cNvPicPr>
          <p:nvPr/>
        </p:nvPicPr>
        <p:blipFill>
          <a:blip r:embed="rId6"/>
          <a:stretch>
            <a:fillRect/>
          </a:stretch>
        </p:blipFill>
        <p:spPr>
          <a:xfrm>
            <a:off x="2433108" y="1025542"/>
            <a:ext cx="2704909" cy="2403458"/>
          </a:xfrm>
          <a:prstGeom prst="rect">
            <a:avLst/>
          </a:prstGeom>
        </p:spPr>
      </p:pic>
    </p:spTree>
    <p:extLst>
      <p:ext uri="{BB962C8B-B14F-4D97-AF65-F5344CB8AC3E}">
        <p14:creationId xmlns:p14="http://schemas.microsoft.com/office/powerpoint/2010/main" val="3567052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custDataLst>
              <p:tags r:id="rId1"/>
            </p:custDataLst>
          </p:nvPr>
        </p:nvSpPr>
        <p:spPr>
          <a:xfrm>
            <a:off x="0" y="746125"/>
            <a:ext cx="10645588" cy="1293028"/>
          </a:xfrm>
          <a:prstGeom prst="rect">
            <a:avLst/>
          </a:prstGeom>
        </p:spPr>
        <p:txBody>
          <a:bodyPr vert="horz" lIns="91440" tIns="45720" rIns="91440" bIns="45720" rtlCol="0" anchor="ctr">
            <a:normAutofit/>
          </a:bodyPr>
          <a:lstStyle/>
          <a:p>
            <a:pPr algn="r" defTabSz="914400">
              <a:lnSpc>
                <a:spcPct val="90000"/>
              </a:lnSpc>
              <a:spcBef>
                <a:spcPct val="0"/>
              </a:spcBef>
              <a:spcAft>
                <a:spcPts val="600"/>
              </a:spcAft>
            </a:pPr>
            <a:r>
              <a:rPr lang="en-US" sz="4000" b="1" cap="all" dirty="0">
                <a:latin typeface="+mj-lt"/>
                <a:ea typeface="+mj-ea"/>
                <a:cs typeface="+mj-cs"/>
              </a:rPr>
              <a:t>Timeframes Prior to Election Day</a:t>
            </a:r>
          </a:p>
        </p:txBody>
      </p:sp>
      <p:sp>
        <p:nvSpPr>
          <p:cNvPr id="2" name="Slide Number Placeholder 1"/>
          <p:cNvSpPr>
            <a:spLocks noGrp="1"/>
          </p:cNvSpPr>
          <p:nvPr>
            <p:ph type="sldNum" sz="quarter" idx="12"/>
            <p:custDataLst>
              <p:tags r:id="rId2"/>
            </p:custDataLst>
          </p:nvPr>
        </p:nvSpPr>
        <p:spPr>
          <a:xfrm>
            <a:off x="8763000" y="381000"/>
            <a:ext cx="2743200" cy="365125"/>
          </a:xfrm>
        </p:spPr>
        <p:txBody>
          <a:bodyPr vert="horz" lIns="91440" tIns="45720" rIns="91440" bIns="45720" rtlCol="0" anchor="ctr">
            <a:normAutofit/>
          </a:bodyPr>
          <a:lstStyle/>
          <a:p>
            <a:pPr>
              <a:spcAft>
                <a:spcPts val="600"/>
              </a:spcAft>
            </a:pPr>
            <a:fld id="{50486F06-4819-45BA-8750-4CD5FE3F55F9}" type="slidenum">
              <a:rPr lang="en-US" kern="1200" dirty="0">
                <a:solidFill>
                  <a:schemeClr val="tx1">
                    <a:tint val="75000"/>
                  </a:schemeClr>
                </a:solidFill>
                <a:latin typeface="+mn-lt"/>
                <a:ea typeface="+mn-ea"/>
                <a:cs typeface="+mn-cs"/>
              </a:rPr>
              <a:pPr>
                <a:spcAft>
                  <a:spcPts val="600"/>
                </a:spcAft>
              </a:pPr>
              <a:t>2</a:t>
            </a:fld>
            <a:endParaRPr lang="en-US" kern="1200" dirty="0">
              <a:solidFill>
                <a:schemeClr val="tx1">
                  <a:tint val="75000"/>
                </a:schemeClr>
              </a:solidFill>
              <a:latin typeface="+mn-lt"/>
              <a:ea typeface="+mn-ea"/>
              <a:cs typeface="+mn-cs"/>
            </a:endParaRPr>
          </a:p>
        </p:txBody>
      </p:sp>
      <p:graphicFrame>
        <p:nvGraphicFramePr>
          <p:cNvPr id="15" name="Content Placeholder 14"/>
          <p:cNvGraphicFramePr>
            <a:graphicFrameLocks noGrp="1"/>
          </p:cNvGraphicFramePr>
          <p:nvPr>
            <p:ph idx="1"/>
            <p:custDataLst>
              <p:tags r:id="rId3"/>
            </p:custDataLst>
          </p:nvPr>
        </p:nvGraphicFramePr>
        <p:xfrm>
          <a:off x="685800" y="2441051"/>
          <a:ext cx="10820400" cy="35300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9" name="TextBox 8">
            <a:extLst>
              <a:ext uri="{FF2B5EF4-FFF2-40B4-BE49-F238E27FC236}">
                <a16:creationId xmlns:a16="http://schemas.microsoft.com/office/drawing/2014/main" id="{A6D44DDC-CD86-D126-0063-43762F94817C}"/>
              </a:ext>
            </a:extLst>
          </p:cNvPr>
          <p:cNvSpPr txBox="1"/>
          <p:nvPr/>
        </p:nvSpPr>
        <p:spPr>
          <a:xfrm>
            <a:off x="6400800" y="3639671"/>
            <a:ext cx="2362200" cy="1938992"/>
          </a:xfrm>
          <a:prstGeom prst="rect">
            <a:avLst/>
          </a:prstGeom>
          <a:noFill/>
        </p:spPr>
        <p:txBody>
          <a:bodyPr wrap="square" rtlCol="0">
            <a:spAutoFit/>
          </a:bodyPr>
          <a:lstStyle/>
          <a:p>
            <a:pPr lvl="0"/>
            <a:r>
              <a:rPr lang="en-US" sz="2000" b="0" u="none" dirty="0">
                <a:latin typeface="Garamond" panose="02020404030301010803" pitchFamily="18" charset="0"/>
              </a:rPr>
              <a:t>Close of Registration: Regular: 28</a:t>
            </a:r>
            <a:r>
              <a:rPr lang="en-US" sz="2000" b="0" u="none" baseline="30000" dirty="0">
                <a:latin typeface="Garamond" panose="02020404030301010803" pitchFamily="18" charset="0"/>
              </a:rPr>
              <a:t>th</a:t>
            </a:r>
            <a:r>
              <a:rPr lang="en-US" sz="2000" b="0" u="none" dirty="0">
                <a:latin typeface="Garamond" panose="02020404030301010803" pitchFamily="18" charset="0"/>
              </a:rPr>
              <a:t> day prior to Election Day; Online: 16</a:t>
            </a:r>
            <a:r>
              <a:rPr lang="en-US" sz="2000" b="0" u="none" baseline="30000" dirty="0">
                <a:latin typeface="Garamond" panose="02020404030301010803" pitchFamily="18" charset="0"/>
              </a:rPr>
              <a:t>th</a:t>
            </a:r>
            <a:r>
              <a:rPr lang="en-US" sz="2000" b="0" u="none" dirty="0">
                <a:latin typeface="Garamond" panose="02020404030301010803" pitchFamily="18" charset="0"/>
              </a:rPr>
              <a:t> day prior to Election Day: </a:t>
            </a:r>
            <a:r>
              <a:rPr lang="en-US" sz="2000" b="1" u="none" dirty="0">
                <a:latin typeface="Garamond" panose="02020404030301010803" pitchFamily="18" charset="0"/>
              </a:rPr>
              <a:t>October 18</a:t>
            </a:r>
            <a:r>
              <a:rPr lang="en-US" sz="2000" b="1" u="none" baseline="30000" dirty="0">
                <a:latin typeface="Garamond" panose="02020404030301010803" pitchFamily="18" charset="0"/>
              </a:rPr>
              <a:t>th</a:t>
            </a:r>
            <a:r>
              <a:rPr lang="en-US" sz="2000" b="1" u="none" dirty="0">
                <a:latin typeface="Garamond" panose="02020404030301010803" pitchFamily="18" charset="0"/>
              </a:rPr>
              <a:t> </a:t>
            </a:r>
            <a:endParaRPr lang="en-US" sz="2000" b="1" u="sng" dirty="0">
              <a:latin typeface="Garamond" panose="02020404030301010803" pitchFamily="18" charset="0"/>
            </a:endParaRPr>
          </a:p>
        </p:txBody>
      </p:sp>
    </p:spTree>
    <p:extLst>
      <p:ext uri="{BB962C8B-B14F-4D97-AF65-F5344CB8AC3E}">
        <p14:creationId xmlns:p14="http://schemas.microsoft.com/office/powerpoint/2010/main" val="2082610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custDataLst>
              <p:tags r:id="rId1"/>
            </p:custDataLst>
          </p:nvPr>
        </p:nvSpPr>
        <p:spPr/>
        <p:txBody>
          <a:bodyPr/>
          <a:lstStyle/>
          <a:p>
            <a:fld id="{50486F06-4819-45BA-8750-4CD5FE3F55F9}" type="slidenum">
              <a:rPr lang="en-US" smtClean="0"/>
              <a:t>3</a:t>
            </a:fld>
            <a:endParaRPr lang="en-US"/>
          </a:p>
        </p:txBody>
      </p:sp>
      <p:sp>
        <p:nvSpPr>
          <p:cNvPr id="5" name="Title 4"/>
          <p:cNvSpPr>
            <a:spLocks noGrp="1"/>
          </p:cNvSpPr>
          <p:nvPr>
            <p:ph type="title" idx="4294967295"/>
            <p:custDataLst>
              <p:tags r:id="rId2"/>
            </p:custDataLst>
          </p:nvPr>
        </p:nvSpPr>
        <p:spPr>
          <a:xfrm>
            <a:off x="803275" y="276324"/>
            <a:ext cx="10058400" cy="903287"/>
          </a:xfrm>
        </p:spPr>
        <p:txBody>
          <a:bodyPr>
            <a:normAutofit fontScale="90000"/>
          </a:bodyPr>
          <a:lstStyle/>
          <a:p>
            <a:pPr algn="ctr"/>
            <a:r>
              <a:rPr lang="en-US" sz="6000" b="1" dirty="0">
                <a:solidFill>
                  <a:schemeClr val="tx1"/>
                </a:solidFill>
                <a:latin typeface="Garamond" panose="02020404030301010803" pitchFamily="18" charset="0"/>
              </a:rPr>
              <a:t>Voters that Require ID</a:t>
            </a:r>
          </a:p>
        </p:txBody>
      </p:sp>
      <p:sp>
        <p:nvSpPr>
          <p:cNvPr id="11" name="Content Placeholder 10"/>
          <p:cNvSpPr>
            <a:spLocks noGrp="1"/>
          </p:cNvSpPr>
          <p:nvPr>
            <p:ph sz="half" idx="4294967295"/>
            <p:custDataLst>
              <p:tags r:id="rId3"/>
            </p:custDataLst>
          </p:nvPr>
        </p:nvSpPr>
        <p:spPr>
          <a:xfrm>
            <a:off x="0" y="2582863"/>
            <a:ext cx="4938713" cy="3378200"/>
          </a:xfrm>
        </p:spPr>
        <p:txBody>
          <a:bodyPr/>
          <a:lstStyle/>
          <a:p>
            <a:pPr marL="0" indent="0">
              <a:buNone/>
            </a:pPr>
            <a:endParaRPr lang="en-US" b="1" cap="small" dirty="0">
              <a:solidFill>
                <a:schemeClr val="tx1"/>
              </a:solidFill>
              <a:latin typeface="Garamond" panose="02020404030301010803" pitchFamily="18" charset="0"/>
            </a:endParaRPr>
          </a:p>
          <a:p>
            <a:endParaRPr lang="en-US" cap="small" dirty="0">
              <a:solidFill>
                <a:schemeClr val="tx1"/>
              </a:solidFill>
              <a:latin typeface="Garamond" panose="02020404030301010803" pitchFamily="18" charset="0"/>
            </a:endParaRPr>
          </a:p>
        </p:txBody>
      </p:sp>
      <p:sp>
        <p:nvSpPr>
          <p:cNvPr id="20" name="Content Placeholder 19"/>
          <p:cNvSpPr>
            <a:spLocks noGrp="1"/>
          </p:cNvSpPr>
          <p:nvPr>
            <p:ph sz="quarter" idx="4294967295"/>
            <p:custDataLst>
              <p:tags r:id="rId4"/>
            </p:custDataLst>
          </p:nvPr>
        </p:nvSpPr>
        <p:spPr>
          <a:xfrm>
            <a:off x="7254875" y="3035300"/>
            <a:ext cx="4937125" cy="3198813"/>
          </a:xfrm>
        </p:spPr>
        <p:txBody>
          <a:bodyPr>
            <a:normAutofit/>
          </a:bodyPr>
          <a:lstStyle/>
          <a:p>
            <a:pPr>
              <a:buFont typeface="Wingdings" panose="05000000000000000000" pitchFamily="2" charset="2"/>
              <a:buChar char="ü"/>
            </a:pPr>
            <a:r>
              <a:rPr lang="en-US" sz="2800" dirty="0">
                <a:solidFill>
                  <a:schemeClr val="tx1"/>
                </a:solidFill>
                <a:latin typeface="Garamond" panose="02020404030301010803" pitchFamily="18" charset="0"/>
              </a:rPr>
              <a:t>Paycheck</a:t>
            </a:r>
          </a:p>
          <a:p>
            <a:pPr>
              <a:buFont typeface="Wingdings" panose="05000000000000000000" pitchFamily="2" charset="2"/>
              <a:buChar char="ü"/>
            </a:pPr>
            <a:r>
              <a:rPr lang="en-US" sz="2800" dirty="0">
                <a:solidFill>
                  <a:schemeClr val="tx1"/>
                </a:solidFill>
                <a:latin typeface="Garamond" panose="02020404030301010803" pitchFamily="18" charset="0"/>
              </a:rPr>
              <a:t>Lease or contract for residence</a:t>
            </a:r>
          </a:p>
          <a:p>
            <a:pPr>
              <a:buFont typeface="Wingdings" panose="05000000000000000000" pitchFamily="2" charset="2"/>
              <a:buChar char="ü"/>
            </a:pPr>
            <a:r>
              <a:rPr lang="en-US" sz="2800" dirty="0">
                <a:latin typeface="Garamond" panose="02020404030301010803" pitchFamily="18" charset="0"/>
              </a:rPr>
              <a:t>Bank</a:t>
            </a:r>
            <a:r>
              <a:rPr lang="en-US" sz="2800" dirty="0">
                <a:solidFill>
                  <a:schemeClr val="tx1"/>
                </a:solidFill>
                <a:latin typeface="Garamond" panose="02020404030301010803" pitchFamily="18" charset="0"/>
              </a:rPr>
              <a:t> Statement</a:t>
            </a:r>
          </a:p>
          <a:p>
            <a:pPr>
              <a:buFont typeface="Wingdings" panose="05000000000000000000" pitchFamily="2" charset="2"/>
              <a:buChar char="ü"/>
            </a:pPr>
            <a:r>
              <a:rPr lang="en-US" sz="2800" dirty="0">
                <a:solidFill>
                  <a:schemeClr val="tx1"/>
                </a:solidFill>
                <a:latin typeface="Garamond" panose="02020404030301010803" pitchFamily="18" charset="0"/>
              </a:rPr>
              <a:t>Other government document</a:t>
            </a:r>
          </a:p>
        </p:txBody>
      </p:sp>
      <p:sp>
        <p:nvSpPr>
          <p:cNvPr id="22" name="Text Placeholder 17"/>
          <p:cNvSpPr>
            <a:spLocks noGrp="1"/>
          </p:cNvSpPr>
          <p:nvPr>
            <p:ph type="body" idx="4294967295"/>
            <p:custDataLst>
              <p:tags r:id="rId5"/>
            </p:custDataLst>
          </p:nvPr>
        </p:nvSpPr>
        <p:spPr>
          <a:xfrm>
            <a:off x="-527050" y="5765800"/>
            <a:ext cx="12719050" cy="938213"/>
          </a:xfrm>
          <a:ln w="19050">
            <a:noFill/>
          </a:ln>
        </p:spPr>
        <p:txBody>
          <a:bodyPr>
            <a:normAutofit/>
          </a:bodyPr>
          <a:lstStyle/>
          <a:p>
            <a:pPr algn="ctr"/>
            <a:r>
              <a:rPr lang="en-US" sz="2800" b="1" dirty="0">
                <a:solidFill>
                  <a:schemeClr val="tx1"/>
                </a:solidFill>
                <a:latin typeface="Garamond" panose="02020404030301010803" pitchFamily="18" charset="0"/>
              </a:rPr>
              <a:t>They must show name and address documentation that match the records.</a:t>
            </a:r>
          </a:p>
          <a:p>
            <a:endParaRPr lang="en-US" dirty="0"/>
          </a:p>
        </p:txBody>
      </p:sp>
      <p:sp>
        <p:nvSpPr>
          <p:cNvPr id="21" name="Content Placeholder 19"/>
          <p:cNvSpPr txBox="1">
            <a:spLocks/>
          </p:cNvSpPr>
          <p:nvPr>
            <p:custDataLst>
              <p:tags r:id="rId6"/>
            </p:custDataLst>
          </p:nvPr>
        </p:nvSpPr>
        <p:spPr>
          <a:xfrm>
            <a:off x="1172412" y="2895558"/>
            <a:ext cx="5603142" cy="2661608"/>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ü"/>
            </a:pPr>
            <a:r>
              <a:rPr lang="en-US" sz="2800" dirty="0">
                <a:solidFill>
                  <a:schemeClr val="tx1"/>
                </a:solidFill>
                <a:latin typeface="Garamond" panose="02020404030301010803" pitchFamily="18" charset="0"/>
              </a:rPr>
              <a:t>Driver’s license or State ID</a:t>
            </a:r>
          </a:p>
          <a:p>
            <a:pPr>
              <a:buFont typeface="Wingdings" panose="05000000000000000000" pitchFamily="2" charset="2"/>
              <a:buChar char="ü"/>
            </a:pPr>
            <a:r>
              <a:rPr lang="en-US" sz="2800" dirty="0">
                <a:solidFill>
                  <a:schemeClr val="tx1"/>
                </a:solidFill>
                <a:latin typeface="Garamond" panose="02020404030301010803" pitchFamily="18" charset="0"/>
              </a:rPr>
              <a:t>Utility Bill</a:t>
            </a:r>
          </a:p>
          <a:p>
            <a:pPr>
              <a:buFont typeface="Wingdings" panose="05000000000000000000" pitchFamily="2" charset="2"/>
              <a:buChar char="ü"/>
            </a:pPr>
            <a:r>
              <a:rPr lang="en-US" sz="2800" dirty="0">
                <a:solidFill>
                  <a:schemeClr val="tx1"/>
                </a:solidFill>
                <a:latin typeface="Garamond" panose="02020404030301010803" pitchFamily="18" charset="0"/>
              </a:rPr>
              <a:t>Student ID &amp; mail addressed to                  address of residence</a:t>
            </a:r>
          </a:p>
          <a:p>
            <a:pPr>
              <a:buFont typeface="Wingdings" panose="05000000000000000000" pitchFamily="2" charset="2"/>
              <a:buChar char="ü"/>
            </a:pPr>
            <a:r>
              <a:rPr lang="en-US" sz="2800" dirty="0">
                <a:solidFill>
                  <a:schemeClr val="tx1"/>
                </a:solidFill>
                <a:latin typeface="Garamond" panose="02020404030301010803" pitchFamily="18" charset="0"/>
              </a:rPr>
              <a:t>Government Check</a:t>
            </a:r>
          </a:p>
        </p:txBody>
      </p:sp>
      <p:sp>
        <p:nvSpPr>
          <p:cNvPr id="3" name="TextBox 2"/>
          <p:cNvSpPr txBox="1"/>
          <p:nvPr>
            <p:custDataLst>
              <p:tags r:id="rId7"/>
            </p:custDataLst>
          </p:nvPr>
        </p:nvSpPr>
        <p:spPr>
          <a:xfrm>
            <a:off x="14173" y="1197868"/>
            <a:ext cx="12192000" cy="1384995"/>
          </a:xfrm>
          <a:prstGeom prst="rect">
            <a:avLst/>
          </a:prstGeom>
          <a:noFill/>
          <a:ln>
            <a:solidFill>
              <a:schemeClr val="tx1"/>
            </a:solidFill>
          </a:ln>
        </p:spPr>
        <p:txBody>
          <a:bodyPr wrap="square" rtlCol="0">
            <a:spAutoFit/>
          </a:bodyPr>
          <a:lstStyle/>
          <a:p>
            <a:pPr algn="ctr"/>
            <a:r>
              <a:rPr lang="en-US" sz="2800" cap="small" dirty="0">
                <a:latin typeface="Garamond" panose="02020404030301010803" pitchFamily="18" charset="0"/>
              </a:rPr>
              <a:t>Voters who’ve registered &amp; have provided inadequate proof of identity, along with newly registered voters.</a:t>
            </a:r>
          </a:p>
          <a:p>
            <a:pPr algn="ctr"/>
            <a:r>
              <a:rPr lang="en-US" sz="2800" b="1" cap="small" dirty="0">
                <a:latin typeface="Garamond" panose="02020404030301010803" pitchFamily="18" charset="0"/>
              </a:rPr>
              <a:t>ID required prior to voting!</a:t>
            </a:r>
          </a:p>
        </p:txBody>
      </p:sp>
    </p:spTree>
    <p:extLst>
      <p:ext uri="{BB962C8B-B14F-4D97-AF65-F5344CB8AC3E}">
        <p14:creationId xmlns:p14="http://schemas.microsoft.com/office/powerpoint/2010/main" val="2744061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2">
                                            <p:txEl>
                                              <p:pRg st="0" end="0"/>
                                            </p:txEl>
                                          </p:spTgt>
                                        </p:tgtEl>
                                        <p:attrNameLst>
                                          <p:attrName>style.visibility</p:attrName>
                                        </p:attrNameLst>
                                      </p:cBhvr>
                                      <p:to>
                                        <p:strVal val="visible"/>
                                      </p:to>
                                    </p:set>
                                    <p:animEffect transition="in" filter="barn(inVertical)">
                                      <p:cBhvr>
                                        <p:cTn id="15"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custDataLst>
              <p:tags r:id="rId1"/>
            </p:custDataLst>
          </p:nvPr>
        </p:nvSpPr>
        <p:spPr>
          <a:xfrm>
            <a:off x="374344" y="636605"/>
            <a:ext cx="11443313" cy="4955203"/>
          </a:xfrm>
          <a:prstGeom prst="rect">
            <a:avLst/>
          </a:prstGeom>
          <a:noFill/>
        </p:spPr>
        <p:txBody>
          <a:bodyPr wrap="square" rtlCol="0">
            <a:spAutoFit/>
          </a:bodyPr>
          <a:lstStyle/>
          <a:p>
            <a:pPr algn="ctr"/>
            <a:r>
              <a:rPr lang="en-US" sz="6000" b="1" dirty="0">
                <a:latin typeface="Garamond" panose="02020404030301010803" pitchFamily="18" charset="0"/>
              </a:rPr>
              <a:t>Before the Polls Open: Chapter 1</a:t>
            </a:r>
          </a:p>
          <a:p>
            <a:pPr algn="ctr"/>
            <a:endParaRPr lang="en-US" sz="6000" b="1" dirty="0">
              <a:highlight>
                <a:srgbClr val="0000FF"/>
              </a:highlight>
              <a:latin typeface="Garamond" panose="02020404030301010803" pitchFamily="18" charset="0"/>
            </a:endParaRPr>
          </a:p>
          <a:p>
            <a:pPr algn="ctr"/>
            <a:endParaRPr lang="en-US" sz="1000" b="1" dirty="0">
              <a:highlight>
                <a:srgbClr val="0000FF"/>
              </a:highlight>
              <a:latin typeface="Garamond" panose="02020404030301010803" pitchFamily="18" charset="0"/>
            </a:endParaRPr>
          </a:p>
          <a:p>
            <a:pPr algn="ctr"/>
            <a:r>
              <a:rPr lang="en-US" sz="6000" b="1" dirty="0">
                <a:latin typeface="Garamond" panose="02020404030301010803" pitchFamily="18" charset="0"/>
              </a:rPr>
              <a:t>During Voting Hours: Chapter 2</a:t>
            </a:r>
          </a:p>
          <a:p>
            <a:pPr algn="ctr"/>
            <a:endParaRPr lang="en-US" sz="6000" b="1" dirty="0">
              <a:highlight>
                <a:srgbClr val="0000FF"/>
              </a:highlight>
              <a:latin typeface="Garamond" panose="02020404030301010803" pitchFamily="18" charset="0"/>
            </a:endParaRPr>
          </a:p>
          <a:p>
            <a:pPr algn="ctr"/>
            <a:r>
              <a:rPr lang="en-US" sz="6000" b="1" dirty="0">
                <a:latin typeface="Garamond" panose="02020404030301010803" pitchFamily="18" charset="0"/>
              </a:rPr>
              <a:t>After the Polls Close: Chapter 3</a:t>
            </a:r>
          </a:p>
        </p:txBody>
      </p:sp>
      <p:sp>
        <p:nvSpPr>
          <p:cNvPr id="3" name="Slide Number Placeholder 2"/>
          <p:cNvSpPr>
            <a:spLocks noGrp="1"/>
          </p:cNvSpPr>
          <p:nvPr>
            <p:ph type="sldNum" sz="quarter" idx="12"/>
            <p:custDataLst>
              <p:tags r:id="rId2"/>
            </p:custDataLst>
          </p:nvPr>
        </p:nvSpPr>
        <p:spPr/>
        <p:txBody>
          <a:bodyPr/>
          <a:lstStyle/>
          <a:p>
            <a:fld id="{50486F06-4819-45BA-8750-4CD5FE3F55F9}" type="slidenum">
              <a:rPr lang="en-US" smtClean="0"/>
              <a:t>4</a:t>
            </a:fld>
            <a:endParaRPr lang="en-US" dirty="0"/>
          </a:p>
        </p:txBody>
      </p:sp>
    </p:spTree>
    <p:extLst>
      <p:ext uri="{BB962C8B-B14F-4D97-AF65-F5344CB8AC3E}">
        <p14:creationId xmlns:p14="http://schemas.microsoft.com/office/powerpoint/2010/main" val="13902015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908039" y="1917466"/>
            <a:ext cx="10304444" cy="2123658"/>
          </a:xfrm>
          <a:prstGeom prst="rect">
            <a:avLst/>
          </a:prstGeom>
          <a:noFill/>
        </p:spPr>
        <p:txBody>
          <a:bodyPr wrap="square" rtlCol="0">
            <a:spAutoFit/>
          </a:bodyPr>
          <a:lstStyle/>
          <a:p>
            <a:pPr algn="ctr"/>
            <a:r>
              <a:rPr lang="en-US" sz="6600" b="1" cap="small" dirty="0">
                <a:latin typeface="Garamond" panose="02020404030301010803" pitchFamily="18" charset="0"/>
              </a:rPr>
              <a:t>Before the Polls Open:</a:t>
            </a:r>
          </a:p>
          <a:p>
            <a:pPr algn="ctr"/>
            <a:r>
              <a:rPr lang="en-US" sz="6600" b="1" cap="small" dirty="0">
                <a:latin typeface="Garamond" panose="02020404030301010803" pitchFamily="18" charset="0"/>
              </a:rPr>
              <a:t>Chapter 1</a:t>
            </a:r>
          </a:p>
        </p:txBody>
      </p:sp>
      <p:sp>
        <p:nvSpPr>
          <p:cNvPr id="3" name="Slide Number Placeholder 2"/>
          <p:cNvSpPr>
            <a:spLocks noGrp="1"/>
          </p:cNvSpPr>
          <p:nvPr>
            <p:ph type="sldNum" sz="quarter" idx="12"/>
            <p:custDataLst>
              <p:tags r:id="rId2"/>
            </p:custDataLst>
          </p:nvPr>
        </p:nvSpPr>
        <p:spPr/>
        <p:txBody>
          <a:bodyPr/>
          <a:lstStyle/>
          <a:p>
            <a:fld id="{50486F06-4819-45BA-8750-4CD5FE3F55F9}" type="slidenum">
              <a:rPr lang="en-US" smtClean="0"/>
              <a:t>5</a:t>
            </a:fld>
            <a:endParaRPr lang="en-US"/>
          </a:p>
        </p:txBody>
      </p:sp>
    </p:spTree>
    <p:extLst>
      <p:ext uri="{BB962C8B-B14F-4D97-AF65-F5344CB8AC3E}">
        <p14:creationId xmlns:p14="http://schemas.microsoft.com/office/powerpoint/2010/main" val="2540120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1229193" y="746125"/>
            <a:ext cx="10633023" cy="612475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4400" dirty="0">
                <a:latin typeface="Garamond" panose="02020404030301010803" pitchFamily="18" charset="0"/>
              </a:rPr>
              <a:t>Arrive at your designated time </a:t>
            </a:r>
          </a:p>
          <a:p>
            <a:pPr marL="285750" indent="-285750">
              <a:lnSpc>
                <a:spcPct val="150000"/>
              </a:lnSpc>
              <a:buFont typeface="Arial" panose="020B0604020202020204" pitchFamily="34" charset="0"/>
              <a:buChar char="•"/>
            </a:pPr>
            <a:r>
              <a:rPr lang="en-US" sz="4400" dirty="0">
                <a:latin typeface="Garamond" panose="02020404030301010803" pitchFamily="18" charset="0"/>
              </a:rPr>
              <a:t>If judges do not show up – call!</a:t>
            </a:r>
          </a:p>
          <a:p>
            <a:pPr marL="285750" indent="-285750">
              <a:lnSpc>
                <a:spcPct val="150000"/>
              </a:lnSpc>
              <a:buFont typeface="Arial" panose="020B0604020202020204" pitchFamily="34" charset="0"/>
              <a:buChar char="•"/>
            </a:pPr>
            <a:r>
              <a:rPr lang="en-US" sz="4400" dirty="0">
                <a:latin typeface="Garamond" panose="02020404030301010803" pitchFamily="18" charset="0"/>
              </a:rPr>
              <a:t>Can replace missing judges AFTER 6:15 A.M.</a:t>
            </a:r>
          </a:p>
          <a:p>
            <a:pPr marL="285750" indent="-285750">
              <a:lnSpc>
                <a:spcPct val="150000"/>
              </a:lnSpc>
              <a:buFont typeface="Arial" panose="020B0604020202020204" pitchFamily="34" charset="0"/>
              <a:buChar char="•"/>
            </a:pPr>
            <a:r>
              <a:rPr lang="en-US" sz="4400" dirty="0">
                <a:latin typeface="Garamond" panose="02020404030301010803" pitchFamily="18" charset="0"/>
              </a:rPr>
              <a:t>Check supplies – is anything missing?</a:t>
            </a:r>
          </a:p>
          <a:p>
            <a:pPr marL="285750" indent="-285750">
              <a:lnSpc>
                <a:spcPct val="150000"/>
              </a:lnSpc>
              <a:buFont typeface="Arial" panose="020B0604020202020204" pitchFamily="34" charset="0"/>
              <a:buChar char="•"/>
            </a:pPr>
            <a:r>
              <a:rPr lang="en-US" sz="4400" dirty="0">
                <a:latin typeface="Garamond" panose="02020404030301010803" pitchFamily="18" charset="0"/>
              </a:rPr>
              <a:t>Set up or reconfigure voting area </a:t>
            </a:r>
          </a:p>
          <a:p>
            <a:endParaRPr lang="en-US" sz="4400" dirty="0">
              <a:latin typeface="Garamond" panose="02020404030301010803" pitchFamily="18" charset="0"/>
            </a:endParaRPr>
          </a:p>
          <a:p>
            <a:endParaRPr lang="en-US" dirty="0">
              <a:latin typeface="Garamond" panose="02020404030301010803" pitchFamily="18" charset="0"/>
            </a:endParaRPr>
          </a:p>
        </p:txBody>
      </p:sp>
      <p:sp>
        <p:nvSpPr>
          <p:cNvPr id="6" name="TextBox 5"/>
          <p:cNvSpPr txBox="1"/>
          <p:nvPr>
            <p:custDataLst>
              <p:tags r:id="rId2"/>
            </p:custDataLst>
          </p:nvPr>
        </p:nvSpPr>
        <p:spPr>
          <a:xfrm>
            <a:off x="1" y="5819487"/>
            <a:ext cx="12191999" cy="584775"/>
          </a:xfrm>
          <a:prstGeom prst="rect">
            <a:avLst/>
          </a:prstGeom>
          <a:noFill/>
        </p:spPr>
        <p:txBody>
          <a:bodyPr wrap="square" rtlCol="0">
            <a:spAutoFit/>
          </a:bodyPr>
          <a:lstStyle/>
          <a:p>
            <a:pPr algn="ctr"/>
            <a:r>
              <a:rPr lang="en-US" sz="3200" b="1" u="sng" cap="small" dirty="0">
                <a:latin typeface="Garamond" panose="02020404030301010803" pitchFamily="18" charset="0"/>
              </a:rPr>
              <a:t>Call your election authority if you discover any problems!</a:t>
            </a:r>
          </a:p>
        </p:txBody>
      </p:sp>
      <p:sp>
        <p:nvSpPr>
          <p:cNvPr id="3" name="Slide Number Placeholder 2"/>
          <p:cNvSpPr>
            <a:spLocks noGrp="1"/>
          </p:cNvSpPr>
          <p:nvPr>
            <p:ph type="sldNum" sz="quarter" idx="12"/>
            <p:custDataLst>
              <p:tags r:id="rId3"/>
            </p:custDataLst>
          </p:nvPr>
        </p:nvSpPr>
        <p:spPr/>
        <p:txBody>
          <a:bodyPr/>
          <a:lstStyle/>
          <a:p>
            <a:fld id="{50486F06-4819-45BA-8750-4CD5FE3F55F9}" type="slidenum">
              <a:rPr lang="en-US" smtClean="0"/>
              <a:t>6</a:t>
            </a:fld>
            <a:endParaRPr lang="en-US"/>
          </a:p>
        </p:txBody>
      </p:sp>
    </p:spTree>
    <p:extLst>
      <p:ext uri="{BB962C8B-B14F-4D97-AF65-F5344CB8AC3E}">
        <p14:creationId xmlns:p14="http://schemas.microsoft.com/office/powerpoint/2010/main" val="12837113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inVertical)">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B-25_Page_1"/>
          <p:cNvPicPr>
            <a:picLocks noChangeAspect="1" noChangeArrowheads="1"/>
          </p:cNvPicPr>
          <p:nvPr/>
        </p:nvPicPr>
        <p:blipFill>
          <a:blip r:embed="rId8" cstate="print"/>
          <a:srcRect/>
          <a:stretch>
            <a:fillRect/>
          </a:stretch>
        </p:blipFill>
        <p:spPr bwMode="auto">
          <a:xfrm>
            <a:off x="356031" y="199442"/>
            <a:ext cx="4665674" cy="5998733"/>
          </a:xfrm>
          <a:prstGeom prst="rect">
            <a:avLst/>
          </a:prstGeom>
          <a:noFill/>
          <a:ln w="9525">
            <a:noFill/>
            <a:miter lim="800000"/>
            <a:headEnd/>
            <a:tailEnd/>
          </a:ln>
        </p:spPr>
      </p:pic>
      <p:sp>
        <p:nvSpPr>
          <p:cNvPr id="4" name="TextBox 3"/>
          <p:cNvSpPr txBox="1"/>
          <p:nvPr>
            <p:custDataLst>
              <p:tags r:id="rId1"/>
            </p:custDataLst>
          </p:nvPr>
        </p:nvSpPr>
        <p:spPr>
          <a:xfrm>
            <a:off x="4924301" y="294999"/>
            <a:ext cx="7267699" cy="2339102"/>
          </a:xfrm>
          <a:prstGeom prst="rect">
            <a:avLst/>
          </a:prstGeom>
          <a:noFill/>
        </p:spPr>
        <p:txBody>
          <a:bodyPr wrap="square" rtlCol="0">
            <a:spAutoFit/>
          </a:bodyPr>
          <a:lstStyle/>
          <a:p>
            <a:pPr algn="ctr"/>
            <a:r>
              <a:rPr lang="en-US" sz="4000" b="1" u="sng" dirty="0">
                <a:latin typeface="Garamond" panose="02020404030301010803" pitchFamily="18" charset="0"/>
              </a:rPr>
              <a:t>You are Officers of the Circuit Court!</a:t>
            </a:r>
            <a:br>
              <a:rPr lang="en-US" sz="4000" b="1" u="sng" dirty="0">
                <a:latin typeface="Garamond" panose="02020404030301010803" pitchFamily="18" charset="0"/>
              </a:rPr>
            </a:br>
            <a:endParaRPr lang="en-US" sz="1600" b="1" u="sng" dirty="0">
              <a:latin typeface="Garamond" panose="02020404030301010803" pitchFamily="18" charset="0"/>
            </a:endParaRPr>
          </a:p>
          <a:p>
            <a:pPr marL="285750" indent="-285750" algn="ctr">
              <a:buFont typeface="Wingdings" panose="05000000000000000000" pitchFamily="2" charset="2"/>
              <a:buChar char="ü"/>
            </a:pPr>
            <a:r>
              <a:rPr lang="en-US" sz="3200" dirty="0">
                <a:latin typeface="Garamond" panose="02020404030301010803" pitchFamily="18" charset="0"/>
              </a:rPr>
              <a:t>Uphold the U.S. and Illinois Constitution.</a:t>
            </a:r>
          </a:p>
          <a:p>
            <a:pPr marL="285750" indent="-285750" algn="ctr">
              <a:buFont typeface="Wingdings" panose="05000000000000000000" pitchFamily="2" charset="2"/>
              <a:buChar char="ü"/>
            </a:pPr>
            <a:endParaRPr lang="en-US" dirty="0"/>
          </a:p>
        </p:txBody>
      </p:sp>
      <p:sp>
        <p:nvSpPr>
          <p:cNvPr id="3" name="Slide Number Placeholder 2"/>
          <p:cNvSpPr>
            <a:spLocks noGrp="1"/>
          </p:cNvSpPr>
          <p:nvPr>
            <p:ph type="sldNum" sz="quarter" idx="12"/>
            <p:custDataLst>
              <p:tags r:id="rId2"/>
            </p:custDataLst>
          </p:nvPr>
        </p:nvSpPr>
        <p:spPr/>
        <p:txBody>
          <a:bodyPr/>
          <a:lstStyle/>
          <a:p>
            <a:fld id="{50486F06-4819-45BA-8750-4CD5FE3F55F9}" type="slidenum">
              <a:rPr lang="en-US" smtClean="0"/>
              <a:t>7</a:t>
            </a:fld>
            <a:endParaRPr lang="en-US"/>
          </a:p>
        </p:txBody>
      </p:sp>
      <p:sp>
        <p:nvSpPr>
          <p:cNvPr id="5" name="Rectangle 4"/>
          <p:cNvSpPr/>
          <p:nvPr>
            <p:custDataLst>
              <p:tags r:id="rId3"/>
            </p:custDataLst>
          </p:nvPr>
        </p:nvSpPr>
        <p:spPr>
          <a:xfrm>
            <a:off x="5367708" y="2367945"/>
            <a:ext cx="6096000" cy="1354217"/>
          </a:xfrm>
          <a:prstGeom prst="rect">
            <a:avLst/>
          </a:prstGeom>
        </p:spPr>
        <p:txBody>
          <a:bodyPr>
            <a:spAutoFit/>
          </a:bodyPr>
          <a:lstStyle/>
          <a:p>
            <a:pPr marL="285750" indent="-285750" algn="ctr">
              <a:buFont typeface="Wingdings" panose="05000000000000000000" pitchFamily="2" charset="2"/>
              <a:buChar char="ü"/>
            </a:pPr>
            <a:r>
              <a:rPr lang="en-US" sz="3200" dirty="0">
                <a:latin typeface="Garamond" panose="02020404030301010803" pitchFamily="18" charset="0"/>
              </a:rPr>
              <a:t>You are the sole authority in the polling place. </a:t>
            </a:r>
          </a:p>
          <a:p>
            <a:pPr algn="ctr"/>
            <a:endParaRPr lang="en-US" dirty="0">
              <a:latin typeface="Garamond" panose="02020404030301010803" pitchFamily="18" charset="0"/>
            </a:endParaRPr>
          </a:p>
        </p:txBody>
      </p:sp>
      <p:sp>
        <p:nvSpPr>
          <p:cNvPr id="6" name="Rectangle 5"/>
          <p:cNvSpPr/>
          <p:nvPr>
            <p:custDataLst>
              <p:tags r:id="rId4"/>
            </p:custDataLst>
          </p:nvPr>
        </p:nvSpPr>
        <p:spPr>
          <a:xfrm>
            <a:off x="5367712" y="3766221"/>
            <a:ext cx="6096000" cy="1077218"/>
          </a:xfrm>
          <a:prstGeom prst="rect">
            <a:avLst/>
          </a:prstGeom>
        </p:spPr>
        <p:txBody>
          <a:bodyPr>
            <a:spAutoFit/>
          </a:bodyPr>
          <a:lstStyle/>
          <a:p>
            <a:pPr marL="285750" indent="-285750" algn="ctr">
              <a:buFont typeface="Wingdings" panose="05000000000000000000" pitchFamily="2" charset="2"/>
              <a:buChar char="ü"/>
            </a:pPr>
            <a:r>
              <a:rPr lang="en-US" sz="3200" dirty="0">
                <a:latin typeface="Garamond" panose="02020404030301010803" pitchFamily="18" charset="0"/>
              </a:rPr>
              <a:t>You are the sole authority in the Campaign Free Zone.</a:t>
            </a:r>
          </a:p>
        </p:txBody>
      </p:sp>
      <p:sp>
        <p:nvSpPr>
          <p:cNvPr id="7" name="Rectangle 6"/>
          <p:cNvSpPr/>
          <p:nvPr>
            <p:custDataLst>
              <p:tags r:id="rId5"/>
            </p:custDataLst>
          </p:nvPr>
        </p:nvSpPr>
        <p:spPr>
          <a:xfrm>
            <a:off x="5108263" y="5070695"/>
            <a:ext cx="6614889" cy="1077218"/>
          </a:xfrm>
          <a:prstGeom prst="rect">
            <a:avLst/>
          </a:prstGeom>
        </p:spPr>
        <p:txBody>
          <a:bodyPr wrap="square">
            <a:spAutoFit/>
          </a:bodyPr>
          <a:lstStyle/>
          <a:p>
            <a:pPr marL="571500" indent="-571500" algn="ctr">
              <a:buFont typeface="Wingdings" panose="05000000000000000000" pitchFamily="2" charset="2"/>
              <a:buChar char="ü"/>
            </a:pPr>
            <a:r>
              <a:rPr lang="en-US" sz="3200" dirty="0">
                <a:latin typeface="Garamond" panose="02020404030301010803" pitchFamily="18" charset="0"/>
              </a:rPr>
              <a:t>You are responsible for the proper conduct of the Election</a:t>
            </a:r>
            <a:endParaRPr lang="en-US" sz="3200" dirty="0"/>
          </a:p>
        </p:txBody>
      </p:sp>
    </p:spTree>
    <p:extLst>
      <p:ext uri="{BB962C8B-B14F-4D97-AF65-F5344CB8AC3E}">
        <p14:creationId xmlns:p14="http://schemas.microsoft.com/office/powerpoint/2010/main" val="3904089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custDataLst>
              <p:tags r:id="rId1"/>
            </p:custDataLst>
          </p:nvPr>
        </p:nvSpPr>
        <p:spPr/>
        <p:txBody>
          <a:bodyPr/>
          <a:lstStyle/>
          <a:p>
            <a:fld id="{50486F06-4819-45BA-8750-4CD5FE3F55F9}" type="slidenum">
              <a:rPr lang="en-US" smtClean="0"/>
              <a:t>8</a:t>
            </a:fld>
            <a:endParaRPr lang="en-US"/>
          </a:p>
        </p:txBody>
      </p:sp>
      <p:sp>
        <p:nvSpPr>
          <p:cNvPr id="2" name="Title 1"/>
          <p:cNvSpPr>
            <a:spLocks noGrp="1"/>
          </p:cNvSpPr>
          <p:nvPr>
            <p:ph type="title" idx="4294967295"/>
            <p:custDataLst>
              <p:tags r:id="rId2"/>
            </p:custDataLst>
          </p:nvPr>
        </p:nvSpPr>
        <p:spPr>
          <a:xfrm>
            <a:off x="4753639" y="661775"/>
            <a:ext cx="6931025" cy="1157288"/>
          </a:xfrm>
        </p:spPr>
        <p:txBody>
          <a:bodyPr>
            <a:noAutofit/>
          </a:bodyPr>
          <a:lstStyle/>
          <a:p>
            <a:pPr algn="ctr"/>
            <a:r>
              <a:rPr lang="en-US" sz="7200" b="1" dirty="0">
                <a:solidFill>
                  <a:schemeClr val="tx1"/>
                </a:solidFill>
                <a:latin typeface="Garamond" panose="02020404030301010803" pitchFamily="18" charset="0"/>
              </a:rPr>
              <a:t>Remember to…</a:t>
            </a:r>
          </a:p>
        </p:txBody>
      </p:sp>
      <p:sp>
        <p:nvSpPr>
          <p:cNvPr id="3" name="Content Placeholder 2"/>
          <p:cNvSpPr>
            <a:spLocks noGrp="1"/>
          </p:cNvSpPr>
          <p:nvPr>
            <p:ph idx="4294967295"/>
            <p:custDataLst>
              <p:tags r:id="rId3"/>
            </p:custDataLst>
          </p:nvPr>
        </p:nvSpPr>
        <p:spPr>
          <a:xfrm>
            <a:off x="136525" y="1673225"/>
            <a:ext cx="12055475" cy="3467100"/>
          </a:xfrm>
          <a:noFill/>
          <a:ln w="12700">
            <a:noFill/>
          </a:ln>
          <a:effectLst/>
        </p:spPr>
        <p:txBody>
          <a:bodyPr>
            <a:noAutofit/>
          </a:bodyPr>
          <a:lstStyle/>
          <a:p>
            <a:pPr algn="ctr">
              <a:lnSpc>
                <a:spcPct val="150000"/>
              </a:lnSpc>
              <a:buFont typeface="Wingdings" panose="05000000000000000000" pitchFamily="2" charset="2"/>
              <a:buChar char="ü"/>
            </a:pPr>
            <a:r>
              <a:rPr lang="en-US" sz="4800" b="1" dirty="0">
                <a:solidFill>
                  <a:schemeClr val="tx1"/>
                </a:solidFill>
                <a:latin typeface="Garamond" panose="02020404030301010803" pitchFamily="18" charset="0"/>
              </a:rPr>
              <a:t>Rotate </a:t>
            </a:r>
            <a:r>
              <a:rPr lang="en-US" sz="4800" b="1" dirty="0">
                <a:solidFill>
                  <a:schemeClr val="tx1"/>
                </a:solidFill>
                <a:effectLst/>
                <a:latin typeface="Garamond" panose="02020404030301010803" pitchFamily="18" charset="0"/>
              </a:rPr>
              <a:t>positions</a:t>
            </a:r>
            <a:r>
              <a:rPr lang="en-US" sz="4800" b="1" dirty="0">
                <a:solidFill>
                  <a:schemeClr val="tx1"/>
                </a:solidFill>
                <a:latin typeface="Garamond" panose="02020404030301010803" pitchFamily="18" charset="0"/>
              </a:rPr>
              <a:t> – it reduces fraud &amp; its law</a:t>
            </a:r>
          </a:p>
        </p:txBody>
      </p:sp>
      <p:sp>
        <p:nvSpPr>
          <p:cNvPr id="9" name="TextBox 8">
            <a:extLst>
              <a:ext uri="{FF2B5EF4-FFF2-40B4-BE49-F238E27FC236}">
                <a16:creationId xmlns:a16="http://schemas.microsoft.com/office/drawing/2014/main" id="{F6C33A1B-C004-7058-FC76-D1289E9342CB}"/>
              </a:ext>
            </a:extLst>
          </p:cNvPr>
          <p:cNvSpPr txBox="1"/>
          <p:nvPr/>
        </p:nvSpPr>
        <p:spPr>
          <a:xfrm>
            <a:off x="-224585" y="2948057"/>
            <a:ext cx="12777693" cy="1096134"/>
          </a:xfrm>
          <a:prstGeom prst="rect">
            <a:avLst/>
          </a:prstGeom>
          <a:noFill/>
        </p:spPr>
        <p:txBody>
          <a:bodyPr wrap="square">
            <a:spAutoFit/>
          </a:bodyPr>
          <a:lstStyle/>
          <a:p>
            <a:pPr algn="ctr">
              <a:lnSpc>
                <a:spcPct val="150000"/>
              </a:lnSpc>
              <a:buFont typeface="Wingdings" panose="05000000000000000000" pitchFamily="2" charset="2"/>
              <a:buChar char="ü"/>
            </a:pPr>
            <a:r>
              <a:rPr lang="en-US" sz="4800" b="1" dirty="0">
                <a:latin typeface="Garamond" panose="02020404030301010803" pitchFamily="18" charset="0"/>
              </a:rPr>
              <a:t>Act as a board</a:t>
            </a:r>
            <a:r>
              <a:rPr lang="en-US" sz="4800" b="1" dirty="0">
                <a:solidFill>
                  <a:schemeClr val="tx1"/>
                </a:solidFill>
                <a:latin typeface="Garamond" panose="02020404030301010803" pitchFamily="18" charset="0"/>
              </a:rPr>
              <a:t>– majority rules</a:t>
            </a:r>
          </a:p>
        </p:txBody>
      </p:sp>
      <p:sp>
        <p:nvSpPr>
          <p:cNvPr id="11" name="TextBox 10">
            <a:extLst>
              <a:ext uri="{FF2B5EF4-FFF2-40B4-BE49-F238E27FC236}">
                <a16:creationId xmlns:a16="http://schemas.microsoft.com/office/drawing/2014/main" id="{6C090AE3-CE36-B37E-A69E-E8B311E9A0C0}"/>
              </a:ext>
            </a:extLst>
          </p:cNvPr>
          <p:cNvSpPr txBox="1"/>
          <p:nvPr/>
        </p:nvSpPr>
        <p:spPr>
          <a:xfrm>
            <a:off x="368535" y="4476997"/>
            <a:ext cx="11591451" cy="1096134"/>
          </a:xfrm>
          <a:prstGeom prst="rect">
            <a:avLst/>
          </a:prstGeom>
          <a:noFill/>
        </p:spPr>
        <p:txBody>
          <a:bodyPr wrap="square">
            <a:spAutoFit/>
          </a:bodyPr>
          <a:lstStyle/>
          <a:p>
            <a:pPr algn="ctr">
              <a:lnSpc>
                <a:spcPct val="150000"/>
              </a:lnSpc>
              <a:buFont typeface="Wingdings" panose="05000000000000000000" pitchFamily="2" charset="2"/>
              <a:buChar char="ü"/>
            </a:pPr>
            <a:r>
              <a:rPr lang="en-US" sz="4800" b="1" dirty="0">
                <a:solidFill>
                  <a:schemeClr val="tx1"/>
                </a:solidFill>
                <a:latin typeface="Garamond" panose="02020404030301010803" pitchFamily="18" charset="0"/>
              </a:rPr>
              <a:t>Have equal authority-No head judge</a:t>
            </a:r>
          </a:p>
        </p:txBody>
      </p:sp>
    </p:spTree>
    <p:extLst>
      <p:ext uri="{BB962C8B-B14F-4D97-AF65-F5344CB8AC3E}">
        <p14:creationId xmlns:p14="http://schemas.microsoft.com/office/powerpoint/2010/main" val="13504631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custDataLst>
              <p:tags r:id="rId1"/>
            </p:custDataLst>
          </p:nvPr>
        </p:nvSpPr>
        <p:spPr>
          <a:xfrm>
            <a:off x="609600" y="659181"/>
            <a:ext cx="10972800" cy="4801314"/>
          </a:xfrm>
          <a:prstGeom prst="rect">
            <a:avLst/>
          </a:prstGeom>
          <a:noFill/>
        </p:spPr>
        <p:txBody>
          <a:bodyPr wrap="square" rtlCol="0">
            <a:spAutoFit/>
          </a:bodyPr>
          <a:lstStyle/>
          <a:p>
            <a:pPr algn="ctr"/>
            <a:r>
              <a:rPr lang="en-US" sz="6600" b="1" u="sng" dirty="0">
                <a:latin typeface="Garamond" panose="02020404030301010803" pitchFamily="18" charset="0"/>
              </a:rPr>
              <a:t>Stay Organized</a:t>
            </a:r>
            <a:r>
              <a:rPr lang="en-US" sz="6600" b="1" u="sng" cap="small" dirty="0">
                <a:latin typeface="Garamond" panose="02020404030301010803" pitchFamily="18" charset="0"/>
              </a:rPr>
              <a:t>!</a:t>
            </a:r>
          </a:p>
          <a:p>
            <a:pPr algn="ctr"/>
            <a:r>
              <a:rPr lang="en-US" sz="4800" dirty="0">
                <a:latin typeface="Garamond" panose="02020404030301010803" pitchFamily="18" charset="0"/>
              </a:rPr>
              <a:t>Match your supplies with the checklist in your supply kit. </a:t>
            </a:r>
          </a:p>
          <a:p>
            <a:pPr algn="ctr"/>
            <a:endParaRPr lang="en-US" sz="4800" dirty="0">
              <a:highlight>
                <a:srgbClr val="0000FF"/>
              </a:highlight>
              <a:latin typeface="Garamond" panose="02020404030301010803" pitchFamily="18" charset="0"/>
            </a:endParaRPr>
          </a:p>
          <a:p>
            <a:pPr algn="ctr"/>
            <a:r>
              <a:rPr lang="en-US" sz="4800" dirty="0">
                <a:latin typeface="Garamond" panose="02020404030301010803" pitchFamily="18" charset="0"/>
              </a:rPr>
              <a:t>If anything is missing, call your election authority.</a:t>
            </a:r>
          </a:p>
        </p:txBody>
      </p:sp>
      <p:sp>
        <p:nvSpPr>
          <p:cNvPr id="4" name="Slide Number Placeholder 3"/>
          <p:cNvSpPr>
            <a:spLocks noGrp="1"/>
          </p:cNvSpPr>
          <p:nvPr>
            <p:ph type="sldNum" sz="quarter" idx="12"/>
            <p:custDataLst>
              <p:tags r:id="rId2"/>
            </p:custDataLst>
          </p:nvPr>
        </p:nvSpPr>
        <p:spPr/>
        <p:txBody>
          <a:bodyPr/>
          <a:lstStyle/>
          <a:p>
            <a:fld id="{50486F06-4819-45BA-8750-4CD5FE3F55F9}" type="slidenum">
              <a:rPr lang="en-US" smtClean="0"/>
              <a:t>9</a:t>
            </a:fld>
            <a:endParaRPr lang="en-US"/>
          </a:p>
        </p:txBody>
      </p:sp>
    </p:spTree>
    <p:extLst>
      <p:ext uri="{BB962C8B-B14F-4D97-AF65-F5344CB8AC3E}">
        <p14:creationId xmlns:p14="http://schemas.microsoft.com/office/powerpoint/2010/main" val="3062427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custDataLst>
              <p:tags r:id="rId1"/>
            </p:custDataLst>
          </p:nvPr>
        </p:nvSpPr>
        <p:spPr/>
        <p:txBody>
          <a:bodyPr/>
          <a:lstStyle/>
          <a:p>
            <a:fld id="{50486F06-4819-45BA-8750-4CD5FE3F55F9}" type="slidenum">
              <a:rPr lang="en-US" smtClean="0"/>
              <a:t>10</a:t>
            </a:fld>
            <a:endParaRPr lang="en-US"/>
          </a:p>
        </p:txBody>
      </p:sp>
      <p:sp>
        <p:nvSpPr>
          <p:cNvPr id="2" name="Title 1"/>
          <p:cNvSpPr>
            <a:spLocks noGrp="1"/>
          </p:cNvSpPr>
          <p:nvPr>
            <p:ph type="title" idx="4294967295"/>
            <p:custDataLst>
              <p:tags r:id="rId2"/>
            </p:custDataLst>
          </p:nvPr>
        </p:nvSpPr>
        <p:spPr>
          <a:xfrm>
            <a:off x="1066799" y="1035121"/>
            <a:ext cx="10058400" cy="1109662"/>
          </a:xfrm>
        </p:spPr>
        <p:txBody>
          <a:bodyPr>
            <a:normAutofit/>
          </a:bodyPr>
          <a:lstStyle/>
          <a:p>
            <a:pPr algn="ctr"/>
            <a:r>
              <a:rPr lang="en-US" sz="6600" b="1" dirty="0">
                <a:solidFill>
                  <a:schemeClr val="tx1"/>
                </a:solidFill>
                <a:latin typeface="Garamond" panose="02020404030301010803" pitchFamily="18" charset="0"/>
              </a:rPr>
              <a:t>Set up voting area</a:t>
            </a:r>
          </a:p>
        </p:txBody>
      </p:sp>
      <p:sp>
        <p:nvSpPr>
          <p:cNvPr id="3" name="Content Placeholder 2"/>
          <p:cNvSpPr>
            <a:spLocks noGrp="1"/>
          </p:cNvSpPr>
          <p:nvPr>
            <p:ph idx="4294967295"/>
            <p:custDataLst>
              <p:tags r:id="rId3"/>
            </p:custDataLst>
          </p:nvPr>
        </p:nvSpPr>
        <p:spPr>
          <a:xfrm>
            <a:off x="1066800" y="2801083"/>
            <a:ext cx="10058400" cy="2787650"/>
          </a:xfrm>
        </p:spPr>
        <p:txBody>
          <a:bodyPr>
            <a:noAutofit/>
          </a:bodyPr>
          <a:lstStyle/>
          <a:p>
            <a:pPr algn="ctr">
              <a:buFont typeface="Wingdings" panose="05000000000000000000" pitchFamily="2" charset="2"/>
              <a:buChar char="ü"/>
            </a:pPr>
            <a:r>
              <a:rPr lang="en-US" sz="3600" dirty="0">
                <a:solidFill>
                  <a:schemeClr val="tx1"/>
                </a:solidFill>
                <a:latin typeface="Garamond" panose="02020404030301010803" pitchFamily="18" charset="0"/>
              </a:rPr>
              <a:t>Arrange voting booths for privacy – give the voter as much privacy as possible. </a:t>
            </a:r>
          </a:p>
          <a:p>
            <a:pPr algn="ctr">
              <a:buFont typeface="Wingdings" panose="05000000000000000000" pitchFamily="2" charset="2"/>
              <a:buChar char="ü"/>
            </a:pPr>
            <a:r>
              <a:rPr lang="en-US" sz="3600" dirty="0">
                <a:solidFill>
                  <a:schemeClr val="tx1"/>
                </a:solidFill>
                <a:latin typeface="Garamond" panose="02020404030301010803" pitchFamily="18" charset="0"/>
              </a:rPr>
              <a:t>Allow for orderly flow of voter traffic in the polling place.</a:t>
            </a:r>
          </a:p>
          <a:p>
            <a:pPr algn="ctr">
              <a:buFont typeface="Wingdings" panose="05000000000000000000" pitchFamily="2" charset="2"/>
              <a:buChar char="ü"/>
            </a:pPr>
            <a:r>
              <a:rPr lang="en-US" sz="3600" dirty="0">
                <a:solidFill>
                  <a:schemeClr val="tx1"/>
                </a:solidFill>
                <a:latin typeface="Garamond" panose="02020404030301010803" pitchFamily="18" charset="0"/>
              </a:rPr>
              <a:t>Reminder: Tabulator(s) must be in full view of election judges! </a:t>
            </a:r>
          </a:p>
        </p:txBody>
      </p:sp>
      <p:cxnSp>
        <p:nvCxnSpPr>
          <p:cNvPr id="8" name="Straight Connector 7"/>
          <p:cNvCxnSpPr/>
          <p:nvPr/>
        </p:nvCxnSpPr>
        <p:spPr>
          <a:xfrm>
            <a:off x="1518138" y="2363549"/>
            <a:ext cx="915572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69605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custDataLst>
              <p:tags r:id="rId1"/>
            </p:custDataLst>
          </p:nvPr>
        </p:nvSpPr>
        <p:spPr>
          <a:xfrm>
            <a:off x="0" y="1050973"/>
            <a:ext cx="12297507" cy="1938992"/>
          </a:xfrm>
          <a:prstGeom prst="rect">
            <a:avLst/>
          </a:prstGeom>
          <a:noFill/>
        </p:spPr>
        <p:txBody>
          <a:bodyPr wrap="square" rtlCol="0">
            <a:spAutoFit/>
          </a:bodyPr>
          <a:lstStyle/>
          <a:p>
            <a:pPr algn="ctr"/>
            <a:r>
              <a:rPr lang="en-US" sz="6000" b="1" u="sng" dirty="0">
                <a:latin typeface="Garamond" panose="02020404030301010803" pitchFamily="18" charset="0"/>
              </a:rPr>
              <a:t>Make sure the voter is given the correct ballot sheet!</a:t>
            </a:r>
          </a:p>
        </p:txBody>
      </p:sp>
      <p:sp>
        <p:nvSpPr>
          <p:cNvPr id="6" name="TextBox 5"/>
          <p:cNvSpPr txBox="1"/>
          <p:nvPr>
            <p:custDataLst>
              <p:tags r:id="rId2"/>
            </p:custDataLst>
          </p:nvPr>
        </p:nvSpPr>
        <p:spPr>
          <a:xfrm>
            <a:off x="1471678" y="3294813"/>
            <a:ext cx="9248644" cy="2862322"/>
          </a:xfrm>
          <a:prstGeom prst="rect">
            <a:avLst/>
          </a:prstGeom>
          <a:noFill/>
        </p:spPr>
        <p:txBody>
          <a:bodyPr wrap="square" rtlCol="0">
            <a:spAutoFit/>
          </a:bodyPr>
          <a:lstStyle/>
          <a:p>
            <a:pPr marL="571500" indent="-571500" algn="ctr">
              <a:buFont typeface="Wingdings" panose="05000000000000000000" pitchFamily="2" charset="2"/>
              <a:buChar char="ü"/>
            </a:pPr>
            <a:r>
              <a:rPr lang="en-US" sz="3600" dirty="0">
                <a:latin typeface="Garamond" panose="02020404030301010803" pitchFamily="18" charset="0"/>
              </a:rPr>
              <a:t>Ballot sheets are designated by code, color, or number.</a:t>
            </a:r>
          </a:p>
          <a:p>
            <a:pPr marL="571500" indent="-571500" algn="ctr">
              <a:buFont typeface="Wingdings" panose="05000000000000000000" pitchFamily="2" charset="2"/>
              <a:buChar char="ü"/>
            </a:pPr>
            <a:endParaRPr lang="en-US" sz="3600" dirty="0">
              <a:latin typeface="Garamond" panose="02020404030301010803" pitchFamily="18" charset="0"/>
            </a:endParaRPr>
          </a:p>
          <a:p>
            <a:pPr marL="571500" indent="-571500" algn="ctr">
              <a:buFont typeface="Wingdings" panose="05000000000000000000" pitchFamily="2" charset="2"/>
              <a:buChar char="ü"/>
            </a:pPr>
            <a:r>
              <a:rPr lang="en-US" sz="3600" dirty="0">
                <a:latin typeface="Garamond" panose="02020404030301010803" pitchFamily="18" charset="0"/>
              </a:rPr>
              <a:t>The ballot sheet code, color, or number should match watch is on the voter’s application. </a:t>
            </a:r>
          </a:p>
        </p:txBody>
      </p:sp>
      <p:sp>
        <p:nvSpPr>
          <p:cNvPr id="2" name="Slide Number Placeholder 1"/>
          <p:cNvSpPr>
            <a:spLocks noGrp="1"/>
          </p:cNvSpPr>
          <p:nvPr>
            <p:ph type="sldNum" sz="quarter" idx="12"/>
            <p:custDataLst>
              <p:tags r:id="rId3"/>
            </p:custDataLst>
          </p:nvPr>
        </p:nvSpPr>
        <p:spPr/>
        <p:txBody>
          <a:bodyPr/>
          <a:lstStyle/>
          <a:p>
            <a:fld id="{50486F06-4819-45BA-8750-4CD5FE3F55F9}" type="slidenum">
              <a:rPr lang="en-US" smtClean="0"/>
              <a:t>11</a:t>
            </a:fld>
            <a:endParaRPr lang="en-US"/>
          </a:p>
        </p:txBody>
      </p:sp>
    </p:spTree>
    <p:extLst>
      <p:ext uri="{BB962C8B-B14F-4D97-AF65-F5344CB8AC3E}">
        <p14:creationId xmlns:p14="http://schemas.microsoft.com/office/powerpoint/2010/main" val="1540064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257868" y="439822"/>
            <a:ext cx="11676264" cy="3477875"/>
          </a:xfrm>
          <a:prstGeom prst="rect">
            <a:avLst/>
          </a:prstGeom>
          <a:noFill/>
        </p:spPr>
        <p:txBody>
          <a:bodyPr wrap="square" rtlCol="0">
            <a:spAutoFit/>
          </a:bodyPr>
          <a:lstStyle/>
          <a:p>
            <a:pPr algn="ctr"/>
            <a:r>
              <a:rPr lang="en-US" sz="4400" dirty="0">
                <a:latin typeface="Garamond" panose="02020404030301010803" pitchFamily="18" charset="0"/>
              </a:rPr>
              <a:t>Compare each ballot style to each specimen ballot to verify that the following is listed correctly:</a:t>
            </a:r>
          </a:p>
          <a:p>
            <a:pPr marL="285750" indent="-285750" algn="ctr">
              <a:buFont typeface="Wingdings" panose="05000000000000000000" pitchFamily="2" charset="2"/>
              <a:buChar char="ü"/>
            </a:pPr>
            <a:r>
              <a:rPr lang="en-US" sz="4400" dirty="0">
                <a:latin typeface="Garamond" panose="02020404030301010803" pitchFamily="18" charset="0"/>
              </a:rPr>
              <a:t>Each office</a:t>
            </a:r>
          </a:p>
          <a:p>
            <a:pPr marL="285750" indent="-285750" algn="ctr">
              <a:buFont typeface="Wingdings" panose="05000000000000000000" pitchFamily="2" charset="2"/>
              <a:buChar char="ü"/>
            </a:pPr>
            <a:r>
              <a:rPr lang="en-US" sz="4400" dirty="0">
                <a:latin typeface="Garamond" panose="02020404030301010803" pitchFamily="18" charset="0"/>
              </a:rPr>
              <a:t>The “vote for” on each office</a:t>
            </a:r>
          </a:p>
          <a:p>
            <a:pPr marL="285750" indent="-285750" algn="ctr">
              <a:buFont typeface="Wingdings" panose="05000000000000000000" pitchFamily="2" charset="2"/>
              <a:buChar char="ü"/>
            </a:pPr>
            <a:r>
              <a:rPr lang="en-US" sz="4400" dirty="0">
                <a:latin typeface="Garamond" panose="02020404030301010803" pitchFamily="18" charset="0"/>
              </a:rPr>
              <a:t>Each candidate</a:t>
            </a:r>
          </a:p>
        </p:txBody>
      </p:sp>
      <p:sp>
        <p:nvSpPr>
          <p:cNvPr id="4" name="Slide Number Placeholder 3"/>
          <p:cNvSpPr>
            <a:spLocks noGrp="1"/>
          </p:cNvSpPr>
          <p:nvPr>
            <p:ph type="sldNum" sz="quarter" idx="12"/>
            <p:custDataLst>
              <p:tags r:id="rId2"/>
            </p:custDataLst>
          </p:nvPr>
        </p:nvSpPr>
        <p:spPr/>
        <p:txBody>
          <a:bodyPr/>
          <a:lstStyle/>
          <a:p>
            <a:fld id="{50486F06-4819-45BA-8750-4CD5FE3F55F9}" type="slidenum">
              <a:rPr lang="en-US" smtClean="0"/>
              <a:t>12</a:t>
            </a:fld>
            <a:endParaRPr lang="en-US"/>
          </a:p>
        </p:txBody>
      </p:sp>
      <p:sp>
        <p:nvSpPr>
          <p:cNvPr id="5" name="Rectangle 4"/>
          <p:cNvSpPr/>
          <p:nvPr>
            <p:custDataLst>
              <p:tags r:id="rId3"/>
            </p:custDataLst>
          </p:nvPr>
        </p:nvSpPr>
        <p:spPr>
          <a:xfrm>
            <a:off x="0" y="4235821"/>
            <a:ext cx="12192000" cy="1569660"/>
          </a:xfrm>
          <a:prstGeom prst="rect">
            <a:avLst/>
          </a:prstGeom>
          <a:ln w="28575">
            <a:solidFill>
              <a:schemeClr val="tx1"/>
            </a:solidFill>
          </a:ln>
        </p:spPr>
        <p:txBody>
          <a:bodyPr wrap="square">
            <a:spAutoFit/>
          </a:bodyPr>
          <a:lstStyle/>
          <a:p>
            <a:pPr algn="ctr"/>
            <a:r>
              <a:rPr lang="en-US" sz="4800" b="1" u="sng" dirty="0">
                <a:latin typeface="Garamond" panose="02020404030301010803" pitchFamily="18" charset="0"/>
              </a:rPr>
              <a:t>Then ALL judges sign the </a:t>
            </a:r>
          </a:p>
          <a:p>
            <a:pPr algn="ctr"/>
            <a:r>
              <a:rPr lang="en-US" sz="4800" b="1" u="sng" dirty="0">
                <a:latin typeface="Garamond" panose="02020404030301010803" pitchFamily="18" charset="0"/>
              </a:rPr>
              <a:t>“Certificate of Inspection” </a:t>
            </a:r>
          </a:p>
        </p:txBody>
      </p:sp>
    </p:spTree>
    <p:extLst>
      <p:ext uri="{BB962C8B-B14F-4D97-AF65-F5344CB8AC3E}">
        <p14:creationId xmlns:p14="http://schemas.microsoft.com/office/powerpoint/2010/main" val="937298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custDataLst>
              <p:tags r:id="rId1"/>
            </p:custDataLst>
          </p:nvPr>
        </p:nvSpPr>
        <p:spPr>
          <a:xfrm>
            <a:off x="3329354" y="281354"/>
            <a:ext cx="9566031" cy="1138773"/>
          </a:xfrm>
          <a:prstGeom prst="rect">
            <a:avLst/>
          </a:prstGeom>
          <a:noFill/>
        </p:spPr>
        <p:txBody>
          <a:bodyPr wrap="square" rtlCol="0">
            <a:spAutoFit/>
          </a:bodyPr>
          <a:lstStyle/>
          <a:p>
            <a:pPr algn="ctr"/>
            <a:r>
              <a:rPr lang="en-US" sz="4400" b="1" dirty="0">
                <a:latin typeface="Garamond" panose="02020404030301010803" pitchFamily="18" charset="0"/>
              </a:rPr>
              <a:t>Valid Write In Candidates</a:t>
            </a:r>
            <a:br>
              <a:rPr lang="en-US" sz="4400" b="1" dirty="0">
                <a:latin typeface="Garamond" panose="02020404030301010803" pitchFamily="18" charset="0"/>
              </a:rPr>
            </a:br>
            <a:r>
              <a:rPr lang="en-US" sz="2400" b="1" dirty="0">
                <a:latin typeface="Garamond" panose="02020404030301010803" pitchFamily="18" charset="0"/>
              </a:rPr>
              <a:t>(list will be provided in your precinct kits)</a:t>
            </a:r>
          </a:p>
        </p:txBody>
      </p:sp>
      <p:pic>
        <p:nvPicPr>
          <p:cNvPr id="6" name="Picture 3" descr="P-1g"/>
          <p:cNvPicPr>
            <a:picLocks noGrp="1" noChangeAspect="1" noChangeArrowheads="1"/>
          </p:cNvPicPr>
          <p:nvPr>
            <p:ph idx="1"/>
          </p:nvPr>
        </p:nvPicPr>
        <p:blipFill>
          <a:blip r:embed="rId6" cstate="print"/>
          <a:stretch>
            <a:fillRect/>
          </a:stretch>
        </p:blipFill>
        <p:spPr>
          <a:xfrm>
            <a:off x="5987488" y="1519773"/>
            <a:ext cx="4160560" cy="5056873"/>
          </a:xfrm>
          <a:noFill/>
        </p:spPr>
      </p:pic>
      <p:sp>
        <p:nvSpPr>
          <p:cNvPr id="2" name="Slide Number Placeholder 1"/>
          <p:cNvSpPr>
            <a:spLocks noGrp="1"/>
          </p:cNvSpPr>
          <p:nvPr>
            <p:ph type="sldNum" sz="quarter" idx="12"/>
            <p:custDataLst>
              <p:tags r:id="rId2"/>
            </p:custDataLst>
          </p:nvPr>
        </p:nvSpPr>
        <p:spPr/>
        <p:txBody>
          <a:bodyPr/>
          <a:lstStyle/>
          <a:p>
            <a:fld id="{50486F06-4819-45BA-8750-4CD5FE3F55F9}" type="slidenum">
              <a:rPr lang="en-US" smtClean="0"/>
              <a:t>13</a:t>
            </a:fld>
            <a:endParaRPr lang="en-US"/>
          </a:p>
        </p:txBody>
      </p:sp>
      <p:sp>
        <p:nvSpPr>
          <p:cNvPr id="7" name="TextBox 6"/>
          <p:cNvSpPr txBox="1"/>
          <p:nvPr>
            <p:custDataLst>
              <p:tags r:id="rId3"/>
            </p:custDataLst>
          </p:nvPr>
        </p:nvSpPr>
        <p:spPr>
          <a:xfrm>
            <a:off x="329784" y="1420127"/>
            <a:ext cx="5081666" cy="4832092"/>
          </a:xfrm>
          <a:prstGeom prst="rect">
            <a:avLst/>
          </a:prstGeom>
          <a:noFill/>
        </p:spPr>
        <p:txBody>
          <a:bodyPr wrap="square" rtlCol="0">
            <a:spAutoFit/>
          </a:bodyPr>
          <a:lstStyle/>
          <a:p>
            <a:pPr marL="342900" indent="-342900">
              <a:buFont typeface="Wingdings" panose="05000000000000000000" pitchFamily="2" charset="2"/>
              <a:buChar char="ü"/>
            </a:pPr>
            <a:r>
              <a:rPr lang="en-US" sz="2800" dirty="0">
                <a:latin typeface="Garamond" panose="02020404030301010803" pitchFamily="18" charset="0"/>
              </a:rPr>
              <a:t>There will only be valid write-in candidates on this list (candidates filling 61 days prior to election day*).</a:t>
            </a:r>
          </a:p>
          <a:p>
            <a:endParaRPr lang="en-US" sz="2800" dirty="0">
              <a:highlight>
                <a:srgbClr val="0000FF"/>
              </a:highlight>
              <a:latin typeface="Garamond" panose="02020404030301010803" pitchFamily="18" charset="0"/>
            </a:endParaRPr>
          </a:p>
          <a:p>
            <a:pPr marL="342900" indent="-342900">
              <a:buFont typeface="Wingdings" panose="05000000000000000000" pitchFamily="2" charset="2"/>
              <a:buChar char="ü"/>
            </a:pPr>
            <a:r>
              <a:rPr lang="en-US" sz="2800" dirty="0">
                <a:latin typeface="Garamond" panose="02020404030301010803" pitchFamily="18" charset="0"/>
              </a:rPr>
              <a:t>This list should NOT be posted anywhere in the polling place.</a:t>
            </a:r>
          </a:p>
          <a:p>
            <a:endParaRPr lang="en-US" sz="2800" dirty="0">
              <a:highlight>
                <a:srgbClr val="0000FF"/>
              </a:highlight>
              <a:latin typeface="Garamond" panose="02020404030301010803" pitchFamily="18" charset="0"/>
            </a:endParaRPr>
          </a:p>
          <a:p>
            <a:pPr marL="342900" indent="-342900">
              <a:buFont typeface="Wingdings" panose="05000000000000000000" pitchFamily="2" charset="2"/>
              <a:buChar char="ü"/>
            </a:pPr>
            <a:r>
              <a:rPr lang="en-US" sz="2800" dirty="0">
                <a:latin typeface="Garamond" panose="02020404030301010803" pitchFamily="18" charset="0"/>
              </a:rPr>
              <a:t>Write-in list can be shown to the voter if they have requested to see it.</a:t>
            </a:r>
          </a:p>
        </p:txBody>
      </p:sp>
    </p:spTree>
    <p:extLst>
      <p:ext uri="{BB962C8B-B14F-4D97-AF65-F5344CB8AC3E}">
        <p14:creationId xmlns:p14="http://schemas.microsoft.com/office/powerpoint/2010/main" val="4657160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heel(1)">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heel(1)">
                                      <p:cBhvr>
                                        <p:cTn id="12" dur="2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wheel(1)">
                                      <p:cBhvr>
                                        <p:cTn id="17" dur="20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DSC03146"/>
          <p:cNvPicPr>
            <a:picLocks noChangeAspect="1" noChangeArrowheads="1"/>
          </p:cNvPicPr>
          <p:nvPr/>
        </p:nvPicPr>
        <p:blipFill>
          <a:blip r:embed="rId8" cstate="print"/>
          <a:srcRect/>
          <a:stretch>
            <a:fillRect/>
          </a:stretch>
        </p:blipFill>
        <p:spPr bwMode="auto">
          <a:xfrm>
            <a:off x="1188005" y="2237293"/>
            <a:ext cx="3647226" cy="3343290"/>
          </a:xfrm>
          <a:prstGeom prst="roundRect">
            <a:avLst>
              <a:gd name="adj" fmla="val 8594"/>
            </a:avLst>
          </a:prstGeom>
          <a:solidFill>
            <a:srgbClr val="FFFFFF">
              <a:shade val="85000"/>
            </a:srgbClr>
          </a:solidFill>
          <a:ln>
            <a:noFill/>
          </a:ln>
          <a:effectLst/>
        </p:spPr>
      </p:pic>
      <p:pic>
        <p:nvPicPr>
          <p:cNvPr id="9" name="Picture 8" descr="C:\Documents and Settings\jamye\My Documents\My Pictures\PollingPlaceSignNear.JPG"/>
          <p:cNvPicPr>
            <a:picLocks noChangeAspect="1" noChangeArrowheads="1"/>
          </p:cNvPicPr>
          <p:nvPr/>
        </p:nvPicPr>
        <p:blipFill>
          <a:blip r:embed="rId9" cstate="print"/>
          <a:srcRect/>
          <a:stretch>
            <a:fillRect/>
          </a:stretch>
        </p:blipFill>
        <p:spPr bwMode="auto">
          <a:xfrm>
            <a:off x="7356771" y="2251005"/>
            <a:ext cx="3679847" cy="3237782"/>
          </a:xfrm>
          <a:prstGeom prst="roundRect">
            <a:avLst>
              <a:gd name="adj" fmla="val 8594"/>
            </a:avLst>
          </a:prstGeom>
          <a:solidFill>
            <a:srgbClr val="FFFFFF">
              <a:shade val="85000"/>
            </a:srgbClr>
          </a:solidFill>
          <a:ln>
            <a:noFill/>
          </a:ln>
          <a:effectLst/>
        </p:spPr>
      </p:pic>
      <p:sp>
        <p:nvSpPr>
          <p:cNvPr id="10" name="TextBox 9"/>
          <p:cNvSpPr txBox="1"/>
          <p:nvPr>
            <p:custDataLst>
              <p:tags r:id="rId1"/>
            </p:custDataLst>
          </p:nvPr>
        </p:nvSpPr>
        <p:spPr>
          <a:xfrm>
            <a:off x="348492" y="1324290"/>
            <a:ext cx="5791200" cy="954107"/>
          </a:xfrm>
          <a:prstGeom prst="rect">
            <a:avLst/>
          </a:prstGeom>
          <a:noFill/>
        </p:spPr>
        <p:txBody>
          <a:bodyPr wrap="square" rtlCol="0">
            <a:spAutoFit/>
          </a:bodyPr>
          <a:lstStyle/>
          <a:p>
            <a:pPr algn="ctr"/>
            <a:r>
              <a:rPr lang="en-US" sz="2800" b="1" dirty="0">
                <a:latin typeface="Garamond" panose="02020404030301010803" pitchFamily="18" charset="0"/>
              </a:rPr>
              <a:t>Polling Place Entrance Sign &amp; ADA Compliant Sign </a:t>
            </a:r>
          </a:p>
        </p:txBody>
      </p:sp>
      <p:sp>
        <p:nvSpPr>
          <p:cNvPr id="11" name="TextBox 10"/>
          <p:cNvSpPr txBox="1"/>
          <p:nvPr>
            <p:custDataLst>
              <p:tags r:id="rId2"/>
            </p:custDataLst>
          </p:nvPr>
        </p:nvSpPr>
        <p:spPr>
          <a:xfrm>
            <a:off x="6503868" y="1369213"/>
            <a:ext cx="5791200" cy="523220"/>
          </a:xfrm>
          <a:prstGeom prst="rect">
            <a:avLst/>
          </a:prstGeom>
          <a:noFill/>
        </p:spPr>
        <p:txBody>
          <a:bodyPr wrap="square" rtlCol="0">
            <a:spAutoFit/>
          </a:bodyPr>
          <a:lstStyle/>
          <a:p>
            <a:pPr algn="ctr"/>
            <a:r>
              <a:rPr lang="en-US" sz="2800" b="1" dirty="0">
                <a:latin typeface="Garamond" panose="02020404030301010803" pitchFamily="18" charset="0"/>
              </a:rPr>
              <a:t>Public Roadway Polling Place Sign</a:t>
            </a:r>
          </a:p>
        </p:txBody>
      </p:sp>
      <p:sp>
        <p:nvSpPr>
          <p:cNvPr id="12" name="TextBox 11"/>
          <p:cNvSpPr txBox="1"/>
          <p:nvPr>
            <p:custDataLst>
              <p:tags r:id="rId3"/>
            </p:custDataLst>
          </p:nvPr>
        </p:nvSpPr>
        <p:spPr>
          <a:xfrm>
            <a:off x="683960" y="5488787"/>
            <a:ext cx="4964723" cy="1200329"/>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latin typeface="Garamond" panose="02020404030301010803" pitchFamily="18" charset="0"/>
              </a:rPr>
              <a:t>Should clearly identify the entrance</a:t>
            </a:r>
          </a:p>
          <a:p>
            <a:pPr marL="285750" indent="-285750">
              <a:buFont typeface="Wingdings" panose="05000000000000000000" pitchFamily="2" charset="2"/>
              <a:buChar char="ü"/>
            </a:pPr>
            <a:r>
              <a:rPr lang="en-US" sz="2400" dirty="0">
                <a:latin typeface="Garamond" panose="02020404030301010803" pitchFamily="18" charset="0"/>
              </a:rPr>
              <a:t>ADA sign may not be on the main entrance used by most voters</a:t>
            </a:r>
          </a:p>
        </p:txBody>
      </p:sp>
      <p:sp>
        <p:nvSpPr>
          <p:cNvPr id="13" name="TextBox 12"/>
          <p:cNvSpPr txBox="1"/>
          <p:nvPr>
            <p:custDataLst>
              <p:tags r:id="rId4"/>
            </p:custDataLst>
          </p:nvPr>
        </p:nvSpPr>
        <p:spPr>
          <a:xfrm>
            <a:off x="6503868" y="5488787"/>
            <a:ext cx="5742133" cy="1200329"/>
          </a:xfrm>
          <a:prstGeom prst="rect">
            <a:avLst/>
          </a:prstGeom>
          <a:noFill/>
        </p:spPr>
        <p:txBody>
          <a:bodyPr wrap="square" rtlCol="0">
            <a:spAutoFit/>
          </a:bodyPr>
          <a:lstStyle/>
          <a:p>
            <a:pPr marL="285750" indent="-285750">
              <a:buFont typeface="Wingdings" panose="05000000000000000000" pitchFamily="2" charset="2"/>
              <a:buChar char="ü"/>
            </a:pPr>
            <a:r>
              <a:rPr lang="en-US" sz="2400" dirty="0">
                <a:latin typeface="Garamond" panose="02020404030301010803" pitchFamily="18" charset="0"/>
              </a:rPr>
              <a:t>Should be placed on the public roadway nearest to the entrance of the polling place</a:t>
            </a:r>
          </a:p>
          <a:p>
            <a:pPr marL="285750" indent="-285750">
              <a:buFont typeface="Wingdings" panose="05000000000000000000" pitchFamily="2" charset="2"/>
              <a:buChar char="ü"/>
            </a:pPr>
            <a:r>
              <a:rPr lang="en-US" sz="2400" dirty="0">
                <a:latin typeface="Garamond" panose="02020404030301010803" pitchFamily="18" charset="0"/>
              </a:rPr>
              <a:t>Must clearly identify polling place</a:t>
            </a:r>
          </a:p>
        </p:txBody>
      </p:sp>
      <p:sp>
        <p:nvSpPr>
          <p:cNvPr id="2" name="Slide Number Placeholder 1"/>
          <p:cNvSpPr>
            <a:spLocks noGrp="1"/>
          </p:cNvSpPr>
          <p:nvPr>
            <p:ph type="sldNum" sz="quarter" idx="12"/>
            <p:custDataLst>
              <p:tags r:id="rId5"/>
            </p:custDataLst>
          </p:nvPr>
        </p:nvSpPr>
        <p:spPr/>
        <p:txBody>
          <a:bodyPr/>
          <a:lstStyle/>
          <a:p>
            <a:fld id="{50486F06-4819-45BA-8750-4CD5FE3F55F9}" type="slidenum">
              <a:rPr lang="en-US" smtClean="0"/>
              <a:t>14</a:t>
            </a:fld>
            <a:endParaRPr lang="en-US"/>
          </a:p>
        </p:txBody>
      </p:sp>
    </p:spTree>
    <p:extLst>
      <p:ext uri="{BB962C8B-B14F-4D97-AF65-F5344CB8AC3E}">
        <p14:creationId xmlns:p14="http://schemas.microsoft.com/office/powerpoint/2010/main" val="26466294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fltVal val="0"/>
                                          </p:val>
                                        </p:tav>
                                        <p:tav tm="100000">
                                          <p:val>
                                            <p:strVal val="#ppt_w"/>
                                          </p:val>
                                        </p:tav>
                                      </p:tavLst>
                                    </p:anim>
                                    <p:anim calcmode="lin" valueType="num">
                                      <p:cBhvr>
                                        <p:cTn id="14" dur="1000" fill="hold"/>
                                        <p:tgtEl>
                                          <p:spTgt spid="11"/>
                                        </p:tgtEl>
                                        <p:attrNameLst>
                                          <p:attrName>ppt_h</p:attrName>
                                        </p:attrNameLst>
                                      </p:cBhvr>
                                      <p:tavLst>
                                        <p:tav tm="0">
                                          <p:val>
                                            <p:fltVal val="0"/>
                                          </p:val>
                                        </p:tav>
                                        <p:tav tm="100000">
                                          <p:val>
                                            <p:strVal val="#ppt_h"/>
                                          </p:val>
                                        </p:tav>
                                      </p:tavLst>
                                    </p:anim>
                                    <p:anim calcmode="lin" valueType="num">
                                      <p:cBhvr>
                                        <p:cTn id="15" dur="1000" fill="hold"/>
                                        <p:tgtEl>
                                          <p:spTgt spid="11"/>
                                        </p:tgtEl>
                                        <p:attrNameLst>
                                          <p:attrName>style.rotation</p:attrName>
                                        </p:attrNameLst>
                                      </p:cBhvr>
                                      <p:tavLst>
                                        <p:tav tm="0">
                                          <p:val>
                                            <p:fltVal val="90"/>
                                          </p:val>
                                        </p:tav>
                                        <p:tav tm="100000">
                                          <p:val>
                                            <p:fltVal val="0"/>
                                          </p:val>
                                        </p:tav>
                                      </p:tavLst>
                                    </p:anim>
                                    <p:animEffect transition="in" filter="fade">
                                      <p:cBhvr>
                                        <p:cTn id="16" dur="1000"/>
                                        <p:tgtEl>
                                          <p:spTgt spid="1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custDataLst>
              <p:tags r:id="rId1"/>
            </p:custDataLst>
          </p:nvPr>
        </p:nvSpPr>
        <p:spPr>
          <a:xfrm>
            <a:off x="41168" y="1003735"/>
            <a:ext cx="12109664" cy="1569660"/>
          </a:xfrm>
          <a:prstGeom prst="rect">
            <a:avLst/>
          </a:prstGeom>
          <a:noFill/>
        </p:spPr>
        <p:txBody>
          <a:bodyPr wrap="square" rtlCol="0">
            <a:spAutoFit/>
          </a:bodyPr>
          <a:lstStyle/>
          <a:p>
            <a:pPr algn="ctr"/>
            <a:r>
              <a:rPr lang="en-US" sz="4800" b="1" dirty="0">
                <a:latin typeface="Garamond" panose="02020404030301010803" pitchFamily="18" charset="0"/>
              </a:rPr>
              <a:t>Post Instructions in Voting Booths and around Polling Place!</a:t>
            </a:r>
          </a:p>
        </p:txBody>
      </p:sp>
      <p:pic>
        <p:nvPicPr>
          <p:cNvPr id="14" name="Picture 7" descr="A-51 VOTE "/>
          <p:cNvPicPr>
            <a:picLocks noChangeAspect="1" noChangeArrowheads="1"/>
          </p:cNvPicPr>
          <p:nvPr>
            <p:custDataLst>
              <p:tags r:id="rId2"/>
            </p:custDataLst>
          </p:nvPr>
        </p:nvPicPr>
        <p:blipFill>
          <a:blip r:embed="rId7" cstate="print"/>
          <a:srcRect/>
          <a:stretch>
            <a:fillRect/>
          </a:stretch>
        </p:blipFill>
        <p:spPr bwMode="auto">
          <a:xfrm>
            <a:off x="291278" y="2831612"/>
            <a:ext cx="5535095" cy="3460383"/>
          </a:xfrm>
          <a:prstGeom prst="rect">
            <a:avLst/>
          </a:prstGeom>
          <a:ln>
            <a:noFill/>
          </a:ln>
          <a:effectLst>
            <a:outerShdw blurRad="292100" dist="139700" dir="2700000" algn="tl" rotWithShape="0">
              <a:srgbClr val="333333">
                <a:alpha val="65000"/>
              </a:srgbClr>
            </a:outerShdw>
          </a:effectLst>
        </p:spPr>
      </p:pic>
      <p:pic>
        <p:nvPicPr>
          <p:cNvPr id="15" name="Picture 14"/>
          <p:cNvPicPr>
            <a:picLocks noChangeAspect="1"/>
          </p:cNvPicPr>
          <p:nvPr>
            <p:custDataLst>
              <p:tags r:id="rId3"/>
            </p:custDataLst>
          </p:nvPr>
        </p:nvPicPr>
        <p:blipFill rotWithShape="1">
          <a:blip r:embed="rId8"/>
          <a:srcRect b="16891"/>
          <a:stretch/>
        </p:blipFill>
        <p:spPr>
          <a:xfrm>
            <a:off x="6501119" y="2831006"/>
            <a:ext cx="5556740" cy="3460989"/>
          </a:xfrm>
          <a:prstGeom prst="rect">
            <a:avLst/>
          </a:prstGeom>
          <a:ln>
            <a:noFill/>
          </a:ln>
          <a:effectLst>
            <a:outerShdw blurRad="292100" dist="139700" dir="2700000" algn="tl" rotWithShape="0">
              <a:srgbClr val="333333">
                <a:alpha val="65000"/>
              </a:srgbClr>
            </a:outerShdw>
          </a:effectLst>
        </p:spPr>
      </p:pic>
      <p:sp>
        <p:nvSpPr>
          <p:cNvPr id="2" name="Slide Number Placeholder 1"/>
          <p:cNvSpPr>
            <a:spLocks noGrp="1"/>
          </p:cNvSpPr>
          <p:nvPr>
            <p:ph type="sldNum" sz="quarter" idx="12"/>
            <p:custDataLst>
              <p:tags r:id="rId4"/>
            </p:custDataLst>
          </p:nvPr>
        </p:nvSpPr>
        <p:spPr/>
        <p:txBody>
          <a:bodyPr/>
          <a:lstStyle/>
          <a:p>
            <a:fld id="{50486F06-4819-45BA-8750-4CD5FE3F55F9}" type="slidenum">
              <a:rPr lang="en-US" smtClean="0"/>
              <a:t>15</a:t>
            </a:fld>
            <a:endParaRPr lang="en-US"/>
          </a:p>
        </p:txBody>
      </p:sp>
    </p:spTree>
    <p:extLst>
      <p:ext uri="{BB962C8B-B14F-4D97-AF65-F5344CB8AC3E}">
        <p14:creationId xmlns:p14="http://schemas.microsoft.com/office/powerpoint/2010/main" val="4123074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2014" y="193311"/>
            <a:ext cx="11007969" cy="830997"/>
          </a:xfrm>
          <a:prstGeom prst="rect">
            <a:avLst/>
          </a:prstGeom>
          <a:noFill/>
        </p:spPr>
        <p:txBody>
          <a:bodyPr wrap="square" rtlCol="0">
            <a:spAutoFit/>
          </a:bodyPr>
          <a:lstStyle/>
          <a:p>
            <a:pPr algn="ctr"/>
            <a:r>
              <a:rPr lang="en-US" sz="4800" cap="small" dirty="0">
                <a:latin typeface="Garamond" panose="02020404030301010803" pitchFamily="18" charset="0"/>
              </a:rPr>
              <a:t>DS200 Tabulator Preparation</a:t>
            </a:r>
          </a:p>
        </p:txBody>
      </p:sp>
      <p:sp>
        <p:nvSpPr>
          <p:cNvPr id="2" name="Slide Number Placeholder 1"/>
          <p:cNvSpPr>
            <a:spLocks noGrp="1"/>
          </p:cNvSpPr>
          <p:nvPr>
            <p:ph type="sldNum" sz="quarter" idx="12"/>
          </p:nvPr>
        </p:nvSpPr>
        <p:spPr/>
        <p:txBody>
          <a:bodyPr/>
          <a:lstStyle/>
          <a:p>
            <a:fld id="{50486F06-4819-45BA-8750-4CD5FE3F55F9}" type="slidenum">
              <a:rPr lang="en-US" smtClean="0"/>
              <a:t>16</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5820" y="1145606"/>
            <a:ext cx="3340359" cy="5010539"/>
          </a:xfrm>
          <a:prstGeom prst="rect">
            <a:avLst/>
          </a:prstGeom>
          <a:ln>
            <a:solidFill>
              <a:schemeClr val="tx1"/>
            </a:solidFill>
          </a:ln>
        </p:spPr>
      </p:pic>
    </p:spTree>
    <p:extLst>
      <p:ext uri="{BB962C8B-B14F-4D97-AF65-F5344CB8AC3E}">
        <p14:creationId xmlns:p14="http://schemas.microsoft.com/office/powerpoint/2010/main" val="2915992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2016" y="398585"/>
            <a:ext cx="11007969" cy="830997"/>
          </a:xfrm>
          <a:prstGeom prst="rect">
            <a:avLst/>
          </a:prstGeom>
          <a:noFill/>
        </p:spPr>
        <p:txBody>
          <a:bodyPr wrap="square" rtlCol="0">
            <a:spAutoFit/>
          </a:bodyPr>
          <a:lstStyle/>
          <a:p>
            <a:pPr algn="ctr"/>
            <a:r>
              <a:rPr lang="en-US" sz="4800" cap="small" dirty="0">
                <a:latin typeface="Garamond" panose="02020404030301010803" pitchFamily="18" charset="0"/>
              </a:rPr>
              <a:t>DS200 Tabulator Preparation</a:t>
            </a:r>
          </a:p>
        </p:txBody>
      </p:sp>
      <p:sp>
        <p:nvSpPr>
          <p:cNvPr id="4" name="Rectangle 3"/>
          <p:cNvSpPr/>
          <p:nvPr/>
        </p:nvSpPr>
        <p:spPr>
          <a:xfrm>
            <a:off x="999829" y="2981490"/>
            <a:ext cx="10192342" cy="1107996"/>
          </a:xfrm>
          <a:prstGeom prst="rect">
            <a:avLst/>
          </a:prstGeom>
          <a:noFill/>
        </p:spPr>
        <p:txBody>
          <a:bodyPr wrap="none" lIns="91440" tIns="45720" rIns="91440" bIns="45720">
            <a:spAutoFit/>
          </a:bodyPr>
          <a:lstStyle/>
          <a:p>
            <a:pPr algn="ctr"/>
            <a:r>
              <a:rPr lang="en-US" sz="6600" b="1" cap="none" spc="0" dirty="0">
                <a:ln w="22225">
                  <a:solidFill>
                    <a:schemeClr val="accent2"/>
                  </a:solidFill>
                  <a:prstDash val="solid"/>
                </a:ln>
                <a:solidFill>
                  <a:schemeClr val="accent2">
                    <a:lumMod val="40000"/>
                    <a:lumOff val="60000"/>
                  </a:schemeClr>
                </a:solidFill>
                <a:effectLst/>
              </a:rPr>
              <a:t>Instructions will be provided</a:t>
            </a:r>
          </a:p>
        </p:txBody>
      </p:sp>
      <p:sp>
        <p:nvSpPr>
          <p:cNvPr id="5" name="Slide Number Placeholder 4"/>
          <p:cNvSpPr>
            <a:spLocks noGrp="1"/>
          </p:cNvSpPr>
          <p:nvPr>
            <p:ph type="sldNum" sz="quarter" idx="12"/>
          </p:nvPr>
        </p:nvSpPr>
        <p:spPr/>
        <p:txBody>
          <a:bodyPr/>
          <a:lstStyle/>
          <a:p>
            <a:fld id="{50486F06-4819-45BA-8750-4CD5FE3F55F9}" type="slidenum">
              <a:rPr lang="en-US" smtClean="0"/>
              <a:t>17</a:t>
            </a:fld>
            <a:endParaRPr lang="en-US"/>
          </a:p>
        </p:txBody>
      </p:sp>
    </p:spTree>
    <p:extLst>
      <p:ext uri="{BB962C8B-B14F-4D97-AF65-F5344CB8AC3E}">
        <p14:creationId xmlns:p14="http://schemas.microsoft.com/office/powerpoint/2010/main" val="194742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7974" y="2165900"/>
            <a:ext cx="3819089" cy="2546059"/>
          </a:xfrm>
          <a:prstGeom prst="rect">
            <a:avLst/>
          </a:prstGeom>
          <a:ln>
            <a:solidFill>
              <a:schemeClr val="tx1"/>
            </a:solidFill>
          </a:ln>
        </p:spPr>
      </p:pic>
      <p:pic>
        <p:nvPicPr>
          <p:cNvPr id="9" name="Picture 8"/>
          <p:cNvPicPr>
            <a:picLocks noChangeAspect="1"/>
          </p:cNvPicPr>
          <p:nvPr/>
        </p:nvPicPr>
        <p:blipFill>
          <a:blip r:embed="rId4"/>
          <a:stretch>
            <a:fillRect/>
          </a:stretch>
        </p:blipFill>
        <p:spPr>
          <a:xfrm>
            <a:off x="271207" y="563562"/>
            <a:ext cx="1528589" cy="1417061"/>
          </a:xfrm>
          <a:prstGeom prst="rect">
            <a:avLst/>
          </a:prstGeom>
        </p:spPr>
      </p:pic>
      <p:sp>
        <p:nvSpPr>
          <p:cNvPr id="2" name="TextBox 1"/>
          <p:cNvSpPr txBox="1"/>
          <p:nvPr/>
        </p:nvSpPr>
        <p:spPr>
          <a:xfrm>
            <a:off x="271207" y="2185759"/>
            <a:ext cx="4794738" cy="2800767"/>
          </a:xfrm>
          <a:prstGeom prst="rect">
            <a:avLst/>
          </a:prstGeom>
          <a:noFill/>
          <a:ln w="38100">
            <a:noFill/>
            <a:prstDash val="solid"/>
          </a:ln>
        </p:spPr>
        <p:txBody>
          <a:bodyPr wrap="square" rtlCol="0">
            <a:spAutoFit/>
          </a:bodyPr>
          <a:lstStyle/>
          <a:p>
            <a:pPr algn="ctr"/>
            <a:r>
              <a:rPr lang="en-US" sz="4400" b="1" dirty="0">
                <a:latin typeface="Garamond" panose="02020404030301010803" pitchFamily="18" charset="0"/>
              </a:rPr>
              <a:t>Verify that all compartments of the ballot box are empty.</a:t>
            </a:r>
          </a:p>
        </p:txBody>
      </p:sp>
      <p:sp>
        <p:nvSpPr>
          <p:cNvPr id="5" name="Slide Number Placeholder 4"/>
          <p:cNvSpPr>
            <a:spLocks noGrp="1"/>
          </p:cNvSpPr>
          <p:nvPr>
            <p:ph type="sldNum" sz="quarter" idx="12"/>
          </p:nvPr>
        </p:nvSpPr>
        <p:spPr/>
        <p:txBody>
          <a:bodyPr/>
          <a:lstStyle/>
          <a:p>
            <a:fld id="{50486F06-4819-45BA-8750-4CD5FE3F55F9}" type="slidenum">
              <a:rPr lang="en-US" smtClean="0"/>
              <a:t>18</a:t>
            </a:fld>
            <a:endParaRPr lang="en-US"/>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97180" y="775563"/>
            <a:ext cx="3240084" cy="4860127"/>
          </a:xfrm>
          <a:prstGeom prst="rect">
            <a:avLst/>
          </a:prstGeom>
          <a:ln>
            <a:solidFill>
              <a:schemeClr val="tx1"/>
            </a:solidFill>
          </a:ln>
        </p:spPr>
      </p:pic>
    </p:spTree>
    <p:extLst>
      <p:ext uri="{BB962C8B-B14F-4D97-AF65-F5344CB8AC3E}">
        <p14:creationId xmlns:p14="http://schemas.microsoft.com/office/powerpoint/2010/main" val="40674740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21311" y="102285"/>
            <a:ext cx="7749373" cy="646331"/>
          </a:xfrm>
          <a:prstGeom prst="rect">
            <a:avLst/>
          </a:prstGeom>
          <a:noFill/>
        </p:spPr>
        <p:txBody>
          <a:bodyPr wrap="square" rtlCol="0">
            <a:spAutoFit/>
          </a:bodyPr>
          <a:lstStyle/>
          <a:p>
            <a:pPr algn="ctr"/>
            <a:r>
              <a:rPr lang="en-US" sz="3600" b="1" cap="small" dirty="0">
                <a:latin typeface="Garamond" panose="02020404030301010803" pitchFamily="18" charset="0"/>
              </a:rPr>
              <a:t>Close and lock all compartments! </a:t>
            </a:r>
          </a:p>
        </p:txBody>
      </p:sp>
      <p:sp>
        <p:nvSpPr>
          <p:cNvPr id="5" name="TextBox 4"/>
          <p:cNvSpPr txBox="1"/>
          <p:nvPr/>
        </p:nvSpPr>
        <p:spPr>
          <a:xfrm>
            <a:off x="441649" y="5204313"/>
            <a:ext cx="11308702" cy="1200329"/>
          </a:xfrm>
          <a:prstGeom prst="rect">
            <a:avLst/>
          </a:prstGeom>
          <a:noFill/>
        </p:spPr>
        <p:txBody>
          <a:bodyPr wrap="square" rtlCol="0">
            <a:spAutoFit/>
          </a:bodyPr>
          <a:lstStyle/>
          <a:p>
            <a:pPr algn="ctr"/>
            <a:r>
              <a:rPr lang="en-US" sz="3600" b="1" cap="small" dirty="0">
                <a:latin typeface="Garamond" panose="02020404030301010803" pitchFamily="18" charset="0"/>
              </a:rPr>
              <a:t>All compartments should remain locked until </a:t>
            </a:r>
            <a:r>
              <a:rPr lang="en-US" sz="3600" b="1" u="sng" cap="small" dirty="0">
                <a:latin typeface="Garamond" panose="02020404030301010803" pitchFamily="18" charset="0"/>
              </a:rPr>
              <a:t>after</a:t>
            </a:r>
            <a:r>
              <a:rPr lang="en-US" sz="3600" b="1" cap="small" dirty="0">
                <a:latin typeface="Garamond" panose="02020404030301010803" pitchFamily="18" charset="0"/>
              </a:rPr>
              <a:t> 7:00 p.m.</a:t>
            </a:r>
          </a:p>
        </p:txBody>
      </p:sp>
      <p:sp>
        <p:nvSpPr>
          <p:cNvPr id="4" name="Slide Number Placeholder 3"/>
          <p:cNvSpPr>
            <a:spLocks noGrp="1"/>
          </p:cNvSpPr>
          <p:nvPr>
            <p:ph type="sldNum" sz="quarter" idx="12"/>
          </p:nvPr>
        </p:nvSpPr>
        <p:spPr/>
        <p:txBody>
          <a:bodyPr/>
          <a:lstStyle/>
          <a:p>
            <a:fld id="{50486F06-4819-45BA-8750-4CD5FE3F55F9}" type="slidenum">
              <a:rPr lang="en-US" smtClean="0"/>
              <a:t>19</a:t>
            </a:fld>
            <a:endParaRPr lang="en-US"/>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6697" y="748616"/>
            <a:ext cx="6698603" cy="4465735"/>
          </a:xfrm>
          <a:prstGeom prst="rect">
            <a:avLst/>
          </a:prstGeom>
          <a:ln>
            <a:solidFill>
              <a:schemeClr val="tx1"/>
            </a:solidFill>
          </a:ln>
        </p:spPr>
      </p:pic>
    </p:spTree>
    <p:extLst>
      <p:ext uri="{BB962C8B-B14F-4D97-AF65-F5344CB8AC3E}">
        <p14:creationId xmlns:p14="http://schemas.microsoft.com/office/powerpoint/2010/main" val="11276097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3654" y="1192888"/>
            <a:ext cx="6035407" cy="4154984"/>
          </a:xfrm>
          <a:prstGeom prst="rect">
            <a:avLst/>
          </a:prstGeom>
          <a:noFill/>
        </p:spPr>
        <p:txBody>
          <a:bodyPr wrap="square" rtlCol="0">
            <a:spAutoFit/>
          </a:bodyPr>
          <a:lstStyle/>
          <a:p>
            <a:pPr marL="571500" indent="-571500">
              <a:buFont typeface="Wingdings" panose="05000000000000000000" pitchFamily="2" charset="2"/>
              <a:buChar char="ü"/>
            </a:pPr>
            <a:r>
              <a:rPr lang="en-US" sz="4400" dirty="0">
                <a:latin typeface="Garamond" panose="02020404030301010803" pitchFamily="18" charset="0"/>
              </a:rPr>
              <a:t>Remember (on the back of the tabulator) to push the bar down to lock it in place so ballots can be dropped into the ballot box.</a:t>
            </a:r>
          </a:p>
        </p:txBody>
      </p:sp>
      <p:sp>
        <p:nvSpPr>
          <p:cNvPr id="8" name="Slide Number Placeholder 7"/>
          <p:cNvSpPr>
            <a:spLocks noGrp="1"/>
          </p:cNvSpPr>
          <p:nvPr>
            <p:ph type="sldNum" sz="quarter" idx="12"/>
          </p:nvPr>
        </p:nvSpPr>
        <p:spPr/>
        <p:txBody>
          <a:bodyPr/>
          <a:lstStyle/>
          <a:p>
            <a:fld id="{50486F06-4819-45BA-8750-4CD5FE3F55F9}" type="slidenum">
              <a:rPr lang="en-US" smtClean="0"/>
              <a:t>20</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8506" y="438648"/>
            <a:ext cx="3946850" cy="2631233"/>
          </a:xfrm>
          <a:prstGeom prst="rect">
            <a:avLst/>
          </a:prstGeom>
          <a:ln>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08506" y="3424335"/>
            <a:ext cx="4021494" cy="2680996"/>
          </a:xfrm>
          <a:prstGeom prst="rect">
            <a:avLst/>
          </a:prstGeom>
          <a:ln>
            <a:solidFill>
              <a:schemeClr val="tx1"/>
            </a:solidFill>
          </a:ln>
        </p:spPr>
      </p:pic>
      <p:sp>
        <p:nvSpPr>
          <p:cNvPr id="6" name="Oval 5"/>
          <p:cNvSpPr/>
          <p:nvPr/>
        </p:nvSpPr>
        <p:spPr>
          <a:xfrm>
            <a:off x="7641773" y="3786619"/>
            <a:ext cx="3713583" cy="1726164"/>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368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0486F06-4819-45BA-8750-4CD5FE3F55F9}" type="slidenum">
              <a:rPr lang="en-US" smtClean="0"/>
              <a:t>21</a:t>
            </a:fld>
            <a:endParaRPr lang="en-US"/>
          </a:p>
        </p:txBody>
      </p:sp>
      <p:sp>
        <p:nvSpPr>
          <p:cNvPr id="3" name="Title 2"/>
          <p:cNvSpPr>
            <a:spLocks noGrp="1"/>
          </p:cNvSpPr>
          <p:nvPr>
            <p:ph type="title" idx="4294967295"/>
          </p:nvPr>
        </p:nvSpPr>
        <p:spPr>
          <a:xfrm>
            <a:off x="0" y="0"/>
            <a:ext cx="10058400" cy="890832"/>
          </a:xfrm>
        </p:spPr>
        <p:txBody>
          <a:bodyPr anchor="ctr">
            <a:normAutofit fontScale="90000"/>
          </a:bodyPr>
          <a:lstStyle/>
          <a:p>
            <a:r>
              <a:rPr lang="en-US" sz="6000" cap="small" dirty="0">
                <a:solidFill>
                  <a:schemeClr val="tx1"/>
                </a:solidFill>
                <a:latin typeface="Garamond" panose="02020404030301010803" pitchFamily="18" charset="0"/>
              </a:rPr>
              <a:t>Unlock and Open</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1606" y="1240971"/>
            <a:ext cx="2948473" cy="4422710"/>
          </a:xfrm>
          <a:prstGeom prst="rect">
            <a:avLst/>
          </a:prstGeom>
          <a:ln>
            <a:solidFill>
              <a:schemeClr val="tx1"/>
            </a:solidFill>
          </a:ln>
        </p:spPr>
      </p:pic>
      <p:sp>
        <p:nvSpPr>
          <p:cNvPr id="9" name="Rectangle 8"/>
          <p:cNvSpPr/>
          <p:nvPr/>
        </p:nvSpPr>
        <p:spPr>
          <a:xfrm>
            <a:off x="3858065" y="2544385"/>
            <a:ext cx="2038882" cy="2062103"/>
          </a:xfrm>
          <a:prstGeom prst="rect">
            <a:avLst/>
          </a:prstGeom>
        </p:spPr>
        <p:txBody>
          <a:bodyPr wrap="square">
            <a:spAutoFit/>
          </a:bodyPr>
          <a:lstStyle/>
          <a:p>
            <a:pPr algn="ctr"/>
            <a:r>
              <a:rPr lang="en-US" sz="3200" dirty="0">
                <a:latin typeface="Garamond" panose="02020404030301010803" pitchFamily="18" charset="0"/>
              </a:rPr>
              <a:t>Open the large cover over the tabulator.</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2802" y="1240971"/>
            <a:ext cx="2948473" cy="4422710"/>
          </a:xfrm>
          <a:prstGeom prst="rect">
            <a:avLst/>
          </a:prstGeom>
          <a:ln>
            <a:solidFill>
              <a:schemeClr val="tx1"/>
            </a:solidFill>
          </a:ln>
        </p:spPr>
      </p:pic>
      <p:sp>
        <p:nvSpPr>
          <p:cNvPr id="11" name="Rectangle 10"/>
          <p:cNvSpPr/>
          <p:nvPr/>
        </p:nvSpPr>
        <p:spPr>
          <a:xfrm>
            <a:off x="9739461" y="2975272"/>
            <a:ext cx="2038882" cy="1569660"/>
          </a:xfrm>
          <a:prstGeom prst="rect">
            <a:avLst/>
          </a:prstGeom>
        </p:spPr>
        <p:txBody>
          <a:bodyPr wrap="square">
            <a:spAutoFit/>
          </a:bodyPr>
          <a:lstStyle/>
          <a:p>
            <a:pPr algn="ctr"/>
            <a:r>
              <a:rPr lang="en-US" sz="3200" dirty="0">
                <a:latin typeface="Garamond" panose="02020404030301010803" pitchFamily="18" charset="0"/>
              </a:rPr>
              <a:t>Flip open the touch screen.</a:t>
            </a:r>
          </a:p>
        </p:txBody>
      </p:sp>
    </p:spTree>
    <p:extLst>
      <p:ext uri="{BB962C8B-B14F-4D97-AF65-F5344CB8AC3E}">
        <p14:creationId xmlns:p14="http://schemas.microsoft.com/office/powerpoint/2010/main" val="828229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6000" cap="small" dirty="0">
                <a:solidFill>
                  <a:schemeClr val="tx1"/>
                </a:solidFill>
                <a:latin typeface="Garamond" panose="02020404030301010803" pitchFamily="18" charset="0"/>
              </a:rPr>
              <a:t>Memory Stick</a:t>
            </a:r>
          </a:p>
        </p:txBody>
      </p:sp>
      <p:sp>
        <p:nvSpPr>
          <p:cNvPr id="4" name="Slide Number Placeholder 3"/>
          <p:cNvSpPr>
            <a:spLocks noGrp="1"/>
          </p:cNvSpPr>
          <p:nvPr>
            <p:ph type="sldNum" sz="quarter" idx="12"/>
          </p:nvPr>
        </p:nvSpPr>
        <p:spPr/>
        <p:txBody>
          <a:bodyPr/>
          <a:lstStyle/>
          <a:p>
            <a:fld id="{50486F06-4819-45BA-8750-4CD5FE3F55F9}" type="slidenum">
              <a:rPr lang="en-US" smtClean="0"/>
              <a:t>22</a:t>
            </a:fld>
            <a:endParaRPr lang="en-US"/>
          </a:p>
        </p:txBody>
      </p:sp>
      <p:sp>
        <p:nvSpPr>
          <p:cNvPr id="7" name="TextBox 6"/>
          <p:cNvSpPr txBox="1"/>
          <p:nvPr/>
        </p:nvSpPr>
        <p:spPr>
          <a:xfrm>
            <a:off x="6126480" y="2944410"/>
            <a:ext cx="4572000" cy="2308324"/>
          </a:xfrm>
          <a:prstGeom prst="rect">
            <a:avLst/>
          </a:prstGeom>
          <a:noFill/>
        </p:spPr>
        <p:txBody>
          <a:bodyPr wrap="square" rtlCol="0">
            <a:spAutoFit/>
          </a:bodyPr>
          <a:lstStyle/>
          <a:p>
            <a:pPr algn="ctr"/>
            <a:r>
              <a:rPr lang="en-US" sz="4800" dirty="0">
                <a:latin typeface="Garamond" panose="02020404030301010803" pitchFamily="18" charset="0"/>
              </a:rPr>
              <a:t>Verify that the memory stick is inside.</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106" y="1821336"/>
            <a:ext cx="3275045" cy="4374191"/>
          </a:xfrm>
          <a:prstGeom prst="rect">
            <a:avLst/>
          </a:prstGeom>
          <a:ln>
            <a:solidFill>
              <a:schemeClr val="tx1"/>
            </a:solidFill>
          </a:ln>
        </p:spPr>
      </p:pic>
      <p:sp>
        <p:nvSpPr>
          <p:cNvPr id="12" name="Oval 11"/>
          <p:cNvSpPr/>
          <p:nvPr/>
        </p:nvSpPr>
        <p:spPr>
          <a:xfrm>
            <a:off x="2771192" y="3153746"/>
            <a:ext cx="1418253" cy="1334278"/>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2870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491608" y="1582036"/>
            <a:ext cx="5255046" cy="3170099"/>
          </a:xfrm>
          <a:prstGeom prst="rect">
            <a:avLst/>
          </a:prstGeom>
          <a:noFill/>
        </p:spPr>
        <p:txBody>
          <a:bodyPr wrap="square" rtlCol="0">
            <a:spAutoFit/>
          </a:bodyPr>
          <a:lstStyle/>
          <a:p>
            <a:pPr marL="285750" indent="-285750">
              <a:buFont typeface="Wingdings" panose="05000000000000000000" pitchFamily="2" charset="2"/>
              <a:buChar char="ü"/>
            </a:pPr>
            <a:r>
              <a:rPr lang="en-US" sz="4000" dirty="0">
                <a:latin typeface="Garamond" panose="02020404030301010803" pitchFamily="18" charset="0"/>
              </a:rPr>
              <a:t>Type in election code</a:t>
            </a:r>
            <a:br>
              <a:rPr lang="en-US" sz="4000" dirty="0">
                <a:latin typeface="Garamond" panose="02020404030301010803" pitchFamily="18" charset="0"/>
              </a:rPr>
            </a:br>
            <a:endParaRPr lang="en-US" sz="4000" dirty="0">
              <a:latin typeface="Garamond" panose="02020404030301010803" pitchFamily="18" charset="0"/>
            </a:endParaRPr>
          </a:p>
          <a:p>
            <a:pPr marL="285750" indent="-285750">
              <a:buFont typeface="Wingdings" panose="05000000000000000000" pitchFamily="2" charset="2"/>
              <a:buChar char="ü"/>
            </a:pPr>
            <a:r>
              <a:rPr lang="en-US" sz="4000" dirty="0">
                <a:latin typeface="Garamond" panose="02020404030301010803" pitchFamily="18" charset="0"/>
              </a:rPr>
              <a:t>Press “Open Polls” </a:t>
            </a:r>
          </a:p>
          <a:p>
            <a:pPr marL="285750" indent="-285750">
              <a:buFont typeface="Wingdings" panose="05000000000000000000" pitchFamily="2" charset="2"/>
              <a:buChar char="ü"/>
            </a:pPr>
            <a:endParaRPr lang="en-US" sz="4000" dirty="0">
              <a:latin typeface="Garamond" panose="02020404030301010803" pitchFamily="18" charset="0"/>
            </a:endParaRPr>
          </a:p>
          <a:p>
            <a:pPr marL="285750" indent="-285750">
              <a:buFont typeface="Wingdings" panose="05000000000000000000" pitchFamily="2" charset="2"/>
              <a:buChar char="ü"/>
            </a:pPr>
            <a:r>
              <a:rPr lang="en-US" sz="4000" dirty="0">
                <a:latin typeface="Garamond" panose="02020404030301010803" pitchFamily="18" charset="0"/>
              </a:rPr>
              <a:t>Print zero report</a:t>
            </a:r>
          </a:p>
        </p:txBody>
      </p:sp>
      <p:sp>
        <p:nvSpPr>
          <p:cNvPr id="2" name="Slide Number Placeholder 1"/>
          <p:cNvSpPr>
            <a:spLocks noGrp="1"/>
          </p:cNvSpPr>
          <p:nvPr>
            <p:ph type="sldNum" sz="quarter" idx="12"/>
          </p:nvPr>
        </p:nvSpPr>
        <p:spPr/>
        <p:txBody>
          <a:bodyPr/>
          <a:lstStyle/>
          <a:p>
            <a:fld id="{50486F06-4819-45BA-8750-4CD5FE3F55F9}" type="slidenum">
              <a:rPr lang="en-US" smtClean="0"/>
              <a:t>23</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9844" y="180911"/>
            <a:ext cx="4291305" cy="2860870"/>
          </a:xfrm>
          <a:prstGeom prst="rect">
            <a:avLst/>
          </a:prstGeom>
          <a:ln>
            <a:solidFill>
              <a:schemeClr val="tx1"/>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844" y="3321700"/>
            <a:ext cx="4291305" cy="2860870"/>
          </a:xfrm>
          <a:prstGeom prst="rect">
            <a:avLst/>
          </a:prstGeom>
          <a:ln>
            <a:solidFill>
              <a:schemeClr val="tx1"/>
            </a:solidFill>
          </a:ln>
        </p:spPr>
      </p:pic>
    </p:spTree>
    <p:extLst>
      <p:ext uri="{BB962C8B-B14F-4D97-AF65-F5344CB8AC3E}">
        <p14:creationId xmlns:p14="http://schemas.microsoft.com/office/powerpoint/2010/main" val="21761324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3" end="3"/>
                                            </p:txEl>
                                          </p:spTgt>
                                        </p:tgtEl>
                                        <p:attrNameLst>
                                          <p:attrName>style.visibility</p:attrName>
                                        </p:attrNameLst>
                                      </p:cBhvr>
                                      <p:to>
                                        <p:strVal val="visible"/>
                                      </p:to>
                                    </p:set>
                                    <p:animEffect transition="in" filter="fade">
                                      <p:cBhvr>
                                        <p:cTn id="14" dur="1000"/>
                                        <p:tgtEl>
                                          <p:spTgt spid="6">
                                            <p:txEl>
                                              <p:pRg st="3" end="3"/>
                                            </p:txEl>
                                          </p:spTgt>
                                        </p:tgtEl>
                                      </p:cBhvr>
                                    </p:animEffect>
                                    <p:anim calcmode="lin" valueType="num">
                                      <p:cBhvr>
                                        <p:cTn id="15"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1789" y="1881797"/>
            <a:ext cx="7172899" cy="4031873"/>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latin typeface="Garamond" panose="02020404030301010803" pitchFamily="18" charset="0"/>
              </a:rPr>
              <a:t>Verify that the zero tape has no votes cast.</a:t>
            </a:r>
          </a:p>
          <a:p>
            <a:pPr marL="285750" indent="-285750">
              <a:buFont typeface="Wingdings" panose="05000000000000000000" pitchFamily="2" charset="2"/>
              <a:buChar char="ü"/>
            </a:pPr>
            <a:endParaRPr lang="en-US" sz="3200" dirty="0">
              <a:latin typeface="Garamond" panose="02020404030301010803" pitchFamily="18" charset="0"/>
            </a:endParaRPr>
          </a:p>
          <a:p>
            <a:pPr marL="285750" indent="-285750">
              <a:buFont typeface="Wingdings" panose="05000000000000000000" pitchFamily="2" charset="2"/>
              <a:buChar char="ü"/>
            </a:pPr>
            <a:r>
              <a:rPr lang="en-US" sz="3200" dirty="0">
                <a:latin typeface="Garamond" panose="02020404030301010803" pitchFamily="18" charset="0"/>
              </a:rPr>
              <a:t>Check for correct precinct name and number.</a:t>
            </a:r>
            <a:br>
              <a:rPr lang="en-US" sz="3200" dirty="0">
                <a:latin typeface="Garamond" panose="02020404030301010803" pitchFamily="18" charset="0"/>
              </a:rPr>
            </a:br>
            <a:endParaRPr lang="en-US" sz="3200" dirty="0">
              <a:latin typeface="Garamond" panose="02020404030301010803" pitchFamily="18" charset="0"/>
            </a:endParaRPr>
          </a:p>
          <a:p>
            <a:pPr marL="285750" indent="-285750">
              <a:buFont typeface="Wingdings" panose="05000000000000000000" pitchFamily="2" charset="2"/>
              <a:buChar char="ü"/>
            </a:pPr>
            <a:r>
              <a:rPr lang="en-US" sz="3200" dirty="0">
                <a:latin typeface="Garamond" panose="02020404030301010803" pitchFamily="18" charset="0"/>
              </a:rPr>
              <a:t>Compare the tape to the specimen ballot.</a:t>
            </a:r>
            <a:br>
              <a:rPr lang="en-US" sz="3200" dirty="0">
                <a:latin typeface="Garamond" panose="02020404030301010803" pitchFamily="18" charset="0"/>
              </a:rPr>
            </a:br>
            <a:endParaRPr lang="en-US" sz="3200" dirty="0">
              <a:latin typeface="Garamond" panose="02020404030301010803" pitchFamily="18" charset="0"/>
            </a:endParaRPr>
          </a:p>
          <a:p>
            <a:pPr marL="285750" indent="-285750">
              <a:buFont typeface="Wingdings" panose="05000000000000000000" pitchFamily="2" charset="2"/>
              <a:buChar char="ü"/>
            </a:pPr>
            <a:r>
              <a:rPr lang="en-US" sz="3200" dirty="0">
                <a:latin typeface="Garamond" panose="02020404030301010803" pitchFamily="18" charset="0"/>
              </a:rPr>
              <a:t>Each judge must sign the zero tape.</a:t>
            </a:r>
          </a:p>
        </p:txBody>
      </p:sp>
      <p:sp>
        <p:nvSpPr>
          <p:cNvPr id="4" name="Slide Number Placeholder 3"/>
          <p:cNvSpPr>
            <a:spLocks noGrp="1"/>
          </p:cNvSpPr>
          <p:nvPr>
            <p:ph type="sldNum" sz="quarter" idx="12"/>
          </p:nvPr>
        </p:nvSpPr>
        <p:spPr/>
        <p:txBody>
          <a:bodyPr/>
          <a:lstStyle/>
          <a:p>
            <a:fld id="{50486F06-4819-45BA-8750-4CD5FE3F55F9}" type="slidenum">
              <a:rPr lang="en-US" smtClean="0"/>
              <a:t>24</a:t>
            </a:fld>
            <a:endParaRPr lang="en-US"/>
          </a:p>
        </p:txBody>
      </p:sp>
      <p:sp>
        <p:nvSpPr>
          <p:cNvPr id="6" name="TextBox 5"/>
          <p:cNvSpPr txBox="1"/>
          <p:nvPr/>
        </p:nvSpPr>
        <p:spPr>
          <a:xfrm>
            <a:off x="614266" y="88136"/>
            <a:ext cx="10963469" cy="923330"/>
          </a:xfrm>
          <a:prstGeom prst="rect">
            <a:avLst/>
          </a:prstGeom>
          <a:noFill/>
        </p:spPr>
        <p:txBody>
          <a:bodyPr wrap="square" rtlCol="0">
            <a:spAutoFit/>
          </a:bodyPr>
          <a:lstStyle/>
          <a:p>
            <a:pPr algn="ctr"/>
            <a:r>
              <a:rPr lang="en-US" sz="5400" b="1" dirty="0">
                <a:latin typeface="Garamond" panose="02020404030301010803" pitchFamily="18" charset="0"/>
              </a:rPr>
              <a:t>Zero Tape</a:t>
            </a:r>
          </a:p>
        </p:txBody>
      </p:sp>
      <p:sp>
        <p:nvSpPr>
          <p:cNvPr id="7" name="TextBox 6"/>
          <p:cNvSpPr txBox="1"/>
          <p:nvPr/>
        </p:nvSpPr>
        <p:spPr>
          <a:xfrm>
            <a:off x="2851533" y="958467"/>
            <a:ext cx="6488934" cy="646331"/>
          </a:xfrm>
          <a:prstGeom prst="rect">
            <a:avLst/>
          </a:prstGeom>
          <a:noFill/>
        </p:spPr>
        <p:txBody>
          <a:bodyPr wrap="square" rtlCol="0">
            <a:spAutoFit/>
          </a:bodyPr>
          <a:lstStyle/>
          <a:p>
            <a:pPr algn="ctr"/>
            <a:r>
              <a:rPr lang="en-US" sz="3600" cap="small" dirty="0">
                <a:latin typeface="Garamond" panose="02020404030301010803" pitchFamily="18" charset="0"/>
              </a:rPr>
              <a:t>Check Date and Time on Tape</a:t>
            </a:r>
          </a:p>
        </p:txBody>
      </p:sp>
      <p:sp>
        <p:nvSpPr>
          <p:cNvPr id="9" name="Rectangle 8"/>
          <p:cNvSpPr/>
          <p:nvPr/>
        </p:nvSpPr>
        <p:spPr>
          <a:xfrm>
            <a:off x="2851533" y="1011466"/>
            <a:ext cx="6488934" cy="49784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3494" y="1704374"/>
            <a:ext cx="2924479" cy="4386717"/>
          </a:xfrm>
          <a:prstGeom prst="rect">
            <a:avLst/>
          </a:prstGeom>
          <a:ln>
            <a:solidFill>
              <a:schemeClr val="tx1"/>
            </a:solidFill>
          </a:ln>
        </p:spPr>
      </p:pic>
    </p:spTree>
    <p:extLst>
      <p:ext uri="{BB962C8B-B14F-4D97-AF65-F5344CB8AC3E}">
        <p14:creationId xmlns:p14="http://schemas.microsoft.com/office/powerpoint/2010/main" val="2582731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89682" y="495758"/>
            <a:ext cx="10212636" cy="769441"/>
          </a:xfrm>
          <a:prstGeom prst="rect">
            <a:avLst/>
          </a:prstGeom>
          <a:noFill/>
        </p:spPr>
        <p:txBody>
          <a:bodyPr wrap="square" rtlCol="0">
            <a:spAutoFit/>
          </a:bodyPr>
          <a:lstStyle/>
          <a:p>
            <a:pPr algn="ctr"/>
            <a:r>
              <a:rPr lang="en-US" sz="4400" dirty="0">
                <a:latin typeface="Garamond" panose="02020404030301010803" pitchFamily="18" charset="0"/>
              </a:rPr>
              <a:t>Verify public count is set to ZERO!</a:t>
            </a:r>
          </a:p>
        </p:txBody>
      </p:sp>
      <p:sp>
        <p:nvSpPr>
          <p:cNvPr id="5" name="Slide Number Placeholder 4"/>
          <p:cNvSpPr>
            <a:spLocks noGrp="1"/>
          </p:cNvSpPr>
          <p:nvPr>
            <p:ph type="sldNum" sz="quarter" idx="12"/>
          </p:nvPr>
        </p:nvSpPr>
        <p:spPr/>
        <p:txBody>
          <a:bodyPr/>
          <a:lstStyle/>
          <a:p>
            <a:fld id="{50486F06-4819-45BA-8750-4CD5FE3F55F9}" type="slidenum">
              <a:rPr lang="en-US" smtClean="0"/>
              <a:t>25</a:t>
            </a:fld>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9596" y="1567543"/>
            <a:ext cx="6372808" cy="4248539"/>
          </a:xfrm>
          <a:prstGeom prst="rect">
            <a:avLst/>
          </a:prstGeom>
          <a:ln>
            <a:solidFill>
              <a:schemeClr val="tx1"/>
            </a:solidFill>
          </a:ln>
        </p:spPr>
      </p:pic>
      <p:sp>
        <p:nvSpPr>
          <p:cNvPr id="7" name="Oval 6"/>
          <p:cNvSpPr/>
          <p:nvPr/>
        </p:nvSpPr>
        <p:spPr>
          <a:xfrm>
            <a:off x="3722914" y="2174033"/>
            <a:ext cx="4040155" cy="709126"/>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56985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nodeType="withEffect">
                                  <p:stCondLst>
                                    <p:cond delay="0"/>
                                  </p:stCondLst>
                                  <p:iterate type="lt">
                                    <p:tmPct val="10000"/>
                                  </p:iterate>
                                  <p:childTnLst>
                                    <p:animMotion origin="layout" path="M 1.04167E-6 2.22222E-6 L 1.04167E-6 -0.07222 " pathEditMode="relative" rAng="0" ptsTypes="AA">
                                      <p:cBhvr>
                                        <p:cTn id="6" dur="250" accel="50000" decel="50000" autoRev="1" fill="hold">
                                          <p:stCondLst>
                                            <p:cond delay="0"/>
                                          </p:stCondLst>
                                        </p:cTn>
                                        <p:tgtEl>
                                          <p:spTgt spid="3">
                                            <p:txEl>
                                              <p:pRg st="0" end="0"/>
                                            </p:txEl>
                                          </p:spTgt>
                                        </p:tgtEl>
                                        <p:attrNameLst>
                                          <p:attrName>ppt_x</p:attrName>
                                          <p:attrName>ppt_y</p:attrName>
                                        </p:attrNameLst>
                                      </p:cBhvr>
                                      <p:rCtr x="0" y="-3611"/>
                                    </p:animMotion>
                                    <p:animRot by="1500000">
                                      <p:cBhvr>
                                        <p:cTn id="7" dur="125" fill="hold">
                                          <p:stCondLst>
                                            <p:cond delay="0"/>
                                          </p:stCondLst>
                                        </p:cTn>
                                        <p:tgtEl>
                                          <p:spTgt spid="3">
                                            <p:txEl>
                                              <p:pRg st="0" end="0"/>
                                            </p:txEl>
                                          </p:spTgt>
                                        </p:tgtEl>
                                        <p:attrNameLst>
                                          <p:attrName>r</p:attrName>
                                        </p:attrNameLst>
                                      </p:cBhvr>
                                    </p:animRot>
                                    <p:animRot by="-1500000">
                                      <p:cBhvr>
                                        <p:cTn id="8" dur="125" fill="hold">
                                          <p:stCondLst>
                                            <p:cond delay="125"/>
                                          </p:stCondLst>
                                        </p:cTn>
                                        <p:tgtEl>
                                          <p:spTgt spid="3">
                                            <p:txEl>
                                              <p:pRg st="0" end="0"/>
                                            </p:txEl>
                                          </p:spTgt>
                                        </p:tgtEl>
                                        <p:attrNameLst>
                                          <p:attrName>r</p:attrName>
                                        </p:attrNameLst>
                                      </p:cBhvr>
                                    </p:animRot>
                                    <p:animRot by="-1500000">
                                      <p:cBhvr>
                                        <p:cTn id="9" dur="125" fill="hold">
                                          <p:stCondLst>
                                            <p:cond delay="250"/>
                                          </p:stCondLst>
                                        </p:cTn>
                                        <p:tgtEl>
                                          <p:spTgt spid="3">
                                            <p:txEl>
                                              <p:pRg st="0" end="0"/>
                                            </p:txEl>
                                          </p:spTgt>
                                        </p:tgtEl>
                                        <p:attrNameLst>
                                          <p:attrName>r</p:attrName>
                                        </p:attrNameLst>
                                      </p:cBhvr>
                                    </p:animRot>
                                    <p:animRot by="1500000">
                                      <p:cBhvr>
                                        <p:cTn id="10" dur="125" fill="hold">
                                          <p:stCondLst>
                                            <p:cond delay="375"/>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490992" y="2032380"/>
            <a:ext cx="3459032" cy="2308324"/>
          </a:xfrm>
          <a:prstGeom prst="rect">
            <a:avLst/>
          </a:prstGeom>
          <a:noFill/>
        </p:spPr>
        <p:txBody>
          <a:bodyPr wrap="square" rtlCol="0">
            <a:spAutoFit/>
          </a:bodyPr>
          <a:lstStyle/>
          <a:p>
            <a:pPr algn="ctr"/>
            <a:r>
              <a:rPr lang="en-US" sz="4800" b="1" cap="small" dirty="0">
                <a:latin typeface="Garamond" panose="02020404030301010803" pitchFamily="18" charset="0"/>
              </a:rPr>
              <a:t>The DS200 Tabulator is Ready!</a:t>
            </a:r>
          </a:p>
        </p:txBody>
      </p:sp>
      <p:sp>
        <p:nvSpPr>
          <p:cNvPr id="2" name="Slide Number Placeholder 1"/>
          <p:cNvSpPr>
            <a:spLocks noGrp="1"/>
          </p:cNvSpPr>
          <p:nvPr>
            <p:ph type="sldNum" sz="quarter" idx="12"/>
          </p:nvPr>
        </p:nvSpPr>
        <p:spPr/>
        <p:txBody>
          <a:bodyPr/>
          <a:lstStyle/>
          <a:p>
            <a:fld id="{50486F06-4819-45BA-8750-4CD5FE3F55F9}" type="slidenum">
              <a:rPr lang="en-US" smtClean="0"/>
              <a:t>26</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9902" y="431679"/>
            <a:ext cx="3673151" cy="5509727"/>
          </a:xfrm>
          <a:prstGeom prst="rect">
            <a:avLst/>
          </a:prstGeom>
          <a:ln>
            <a:solidFill>
              <a:schemeClr val="tx1"/>
            </a:solidFill>
          </a:ln>
        </p:spPr>
      </p:pic>
    </p:spTree>
    <p:extLst>
      <p:ext uri="{BB962C8B-B14F-4D97-AF65-F5344CB8AC3E}">
        <p14:creationId xmlns:p14="http://schemas.microsoft.com/office/powerpoint/2010/main" val="2908522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4">
                                            <p:txEl>
                                              <p:pRg st="0" end="0"/>
                                            </p:txEl>
                                          </p:spTgt>
                                        </p:tgtEl>
                                      </p:cBhvr>
                                    </p:animEffect>
                                    <p:animScale>
                                      <p:cBhvr>
                                        <p:cTn id="7" dur="250" autoRev="1" fill="hold"/>
                                        <p:tgtEl>
                                          <p:spTgt spid="4">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2014" y="249295"/>
            <a:ext cx="11007969" cy="830997"/>
          </a:xfrm>
          <a:prstGeom prst="rect">
            <a:avLst/>
          </a:prstGeom>
          <a:noFill/>
        </p:spPr>
        <p:txBody>
          <a:bodyPr wrap="square" rtlCol="0">
            <a:spAutoFit/>
          </a:bodyPr>
          <a:lstStyle/>
          <a:p>
            <a:pPr algn="ctr"/>
            <a:r>
              <a:rPr lang="en-US" sz="4800" cap="small" dirty="0">
                <a:latin typeface="Garamond" panose="02020404030301010803" pitchFamily="18" charset="0"/>
              </a:rPr>
              <a:t>Express Vote Preparation</a:t>
            </a:r>
          </a:p>
        </p:txBody>
      </p:sp>
      <p:sp>
        <p:nvSpPr>
          <p:cNvPr id="2" name="Slide Number Placeholder 1"/>
          <p:cNvSpPr>
            <a:spLocks noGrp="1"/>
          </p:cNvSpPr>
          <p:nvPr>
            <p:ph type="sldNum" sz="quarter" idx="12"/>
          </p:nvPr>
        </p:nvSpPr>
        <p:spPr/>
        <p:txBody>
          <a:bodyPr/>
          <a:lstStyle/>
          <a:p>
            <a:fld id="{50486F06-4819-45BA-8750-4CD5FE3F55F9}" type="slidenum">
              <a:rPr lang="en-US" smtClean="0"/>
              <a:t>27</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7138" y="1229582"/>
            <a:ext cx="3237723" cy="4856583"/>
          </a:xfrm>
          <a:prstGeom prst="rect">
            <a:avLst/>
          </a:prstGeom>
          <a:ln>
            <a:solidFill>
              <a:schemeClr val="tx1"/>
            </a:solidFill>
          </a:ln>
        </p:spPr>
      </p:pic>
    </p:spTree>
    <p:extLst>
      <p:ext uri="{BB962C8B-B14F-4D97-AF65-F5344CB8AC3E}">
        <p14:creationId xmlns:p14="http://schemas.microsoft.com/office/powerpoint/2010/main" val="24138879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2016" y="398585"/>
            <a:ext cx="11007969" cy="830997"/>
          </a:xfrm>
          <a:prstGeom prst="rect">
            <a:avLst/>
          </a:prstGeom>
          <a:noFill/>
        </p:spPr>
        <p:txBody>
          <a:bodyPr wrap="square" rtlCol="0">
            <a:spAutoFit/>
          </a:bodyPr>
          <a:lstStyle/>
          <a:p>
            <a:pPr algn="ctr"/>
            <a:r>
              <a:rPr lang="en-US" sz="4800" cap="small" dirty="0">
                <a:latin typeface="Garamond" panose="02020404030301010803" pitchFamily="18" charset="0"/>
              </a:rPr>
              <a:t>Express Vote Preparation</a:t>
            </a:r>
          </a:p>
        </p:txBody>
      </p:sp>
      <p:sp>
        <p:nvSpPr>
          <p:cNvPr id="4" name="Rectangle 3"/>
          <p:cNvSpPr/>
          <p:nvPr/>
        </p:nvSpPr>
        <p:spPr>
          <a:xfrm>
            <a:off x="999829" y="2944168"/>
            <a:ext cx="10192342" cy="1107996"/>
          </a:xfrm>
          <a:prstGeom prst="rect">
            <a:avLst/>
          </a:prstGeom>
          <a:noFill/>
        </p:spPr>
        <p:txBody>
          <a:bodyPr wrap="none" lIns="91440" tIns="45720" rIns="91440" bIns="45720">
            <a:spAutoFit/>
          </a:bodyPr>
          <a:lstStyle/>
          <a:p>
            <a:pPr algn="ctr"/>
            <a:r>
              <a:rPr lang="en-US" sz="6600" b="1" cap="none" spc="0" dirty="0">
                <a:ln w="22225">
                  <a:solidFill>
                    <a:schemeClr val="accent2"/>
                  </a:solidFill>
                  <a:prstDash val="solid"/>
                </a:ln>
                <a:solidFill>
                  <a:schemeClr val="accent2">
                    <a:lumMod val="40000"/>
                    <a:lumOff val="60000"/>
                  </a:schemeClr>
                </a:solidFill>
                <a:effectLst/>
              </a:rPr>
              <a:t>Instructions will be provided</a:t>
            </a:r>
          </a:p>
        </p:txBody>
      </p:sp>
      <p:sp>
        <p:nvSpPr>
          <p:cNvPr id="2" name="Slide Number Placeholder 1"/>
          <p:cNvSpPr>
            <a:spLocks noGrp="1"/>
          </p:cNvSpPr>
          <p:nvPr>
            <p:ph type="sldNum" sz="quarter" idx="12"/>
          </p:nvPr>
        </p:nvSpPr>
        <p:spPr/>
        <p:txBody>
          <a:bodyPr/>
          <a:lstStyle/>
          <a:p>
            <a:fld id="{50486F06-4819-45BA-8750-4CD5FE3F55F9}" type="slidenum">
              <a:rPr lang="en-US" smtClean="0"/>
              <a:t>28</a:t>
            </a:fld>
            <a:endParaRPr lang="en-US"/>
          </a:p>
        </p:txBody>
      </p:sp>
    </p:spTree>
    <p:extLst>
      <p:ext uri="{BB962C8B-B14F-4D97-AF65-F5344CB8AC3E}">
        <p14:creationId xmlns:p14="http://schemas.microsoft.com/office/powerpoint/2010/main" val="2364455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tx1"/>
                </a:solidFill>
                <a:latin typeface="Garamond" panose="02020404030301010803" pitchFamily="18" charset="0"/>
              </a:rPr>
              <a:t>Accessibility Features</a:t>
            </a:r>
          </a:p>
        </p:txBody>
      </p:sp>
      <p:sp>
        <p:nvSpPr>
          <p:cNvPr id="9" name="Slide Number Placeholder 8"/>
          <p:cNvSpPr>
            <a:spLocks noGrp="1"/>
          </p:cNvSpPr>
          <p:nvPr>
            <p:ph type="sldNum" sz="quarter" idx="12"/>
          </p:nvPr>
        </p:nvSpPr>
        <p:spPr/>
        <p:txBody>
          <a:bodyPr/>
          <a:lstStyle/>
          <a:p>
            <a:fld id="{50486F06-4819-45BA-8750-4CD5FE3F55F9}" type="slidenum">
              <a:rPr lang="en-US" smtClean="0"/>
              <a:t>29</a:t>
            </a:fld>
            <a:endParaRPr lang="en-US"/>
          </a:p>
        </p:txBody>
      </p:sp>
      <p:sp>
        <p:nvSpPr>
          <p:cNvPr id="6" name="TextBox 5"/>
          <p:cNvSpPr txBox="1"/>
          <p:nvPr/>
        </p:nvSpPr>
        <p:spPr>
          <a:xfrm>
            <a:off x="1530279" y="4919806"/>
            <a:ext cx="3287360" cy="1200329"/>
          </a:xfrm>
          <a:prstGeom prst="rect">
            <a:avLst/>
          </a:prstGeom>
          <a:noFill/>
        </p:spPr>
        <p:txBody>
          <a:bodyPr wrap="square" rtlCol="0">
            <a:spAutoFit/>
          </a:bodyPr>
          <a:lstStyle/>
          <a:p>
            <a:pPr algn="ctr"/>
            <a:r>
              <a:rPr lang="en-US" sz="3600" b="1" cap="small" dirty="0">
                <a:latin typeface="Garamond" panose="02020404030301010803" pitchFamily="18" charset="0"/>
              </a:rPr>
              <a:t>Keypad with Braille</a:t>
            </a:r>
            <a:endParaRPr lang="en-US" sz="2000" b="1" cap="small" dirty="0">
              <a:latin typeface="Garamond" panose="02020404030301010803" pitchFamily="18" charset="0"/>
            </a:endParaRPr>
          </a:p>
        </p:txBody>
      </p:sp>
      <p:sp>
        <p:nvSpPr>
          <p:cNvPr id="8" name="TextBox 7"/>
          <p:cNvSpPr txBox="1"/>
          <p:nvPr/>
        </p:nvSpPr>
        <p:spPr>
          <a:xfrm>
            <a:off x="7515528" y="5145970"/>
            <a:ext cx="3240549" cy="646331"/>
          </a:xfrm>
          <a:prstGeom prst="rect">
            <a:avLst/>
          </a:prstGeom>
          <a:noFill/>
        </p:spPr>
        <p:txBody>
          <a:bodyPr wrap="square" rtlCol="0">
            <a:spAutoFit/>
          </a:bodyPr>
          <a:lstStyle/>
          <a:p>
            <a:pPr algn="ctr"/>
            <a:r>
              <a:rPr lang="en-US" sz="3600" b="1" cap="small" dirty="0">
                <a:latin typeface="Garamond" panose="02020404030301010803" pitchFamily="18" charset="0"/>
              </a:rPr>
              <a:t>Headphones</a:t>
            </a:r>
            <a:endParaRPr lang="en-US" sz="2000" b="1" cap="small" dirty="0">
              <a:latin typeface="Garamond" panose="02020404030301010803" pitchFamily="18"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1748" y="2113714"/>
            <a:ext cx="3864870" cy="2576580"/>
          </a:xfrm>
          <a:prstGeom prst="rect">
            <a:avLst/>
          </a:prstGeom>
          <a:ln>
            <a:solidFill>
              <a:schemeClr val="tx1"/>
            </a:solidFill>
          </a:ln>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10084" y="2157853"/>
            <a:ext cx="3851436" cy="2567624"/>
          </a:xfrm>
          <a:prstGeom prst="rect">
            <a:avLst/>
          </a:prstGeom>
          <a:ln>
            <a:solidFill>
              <a:schemeClr val="tx1"/>
            </a:solidFill>
          </a:ln>
        </p:spPr>
      </p:pic>
    </p:spTree>
    <p:extLst>
      <p:ext uri="{BB962C8B-B14F-4D97-AF65-F5344CB8AC3E}">
        <p14:creationId xmlns:p14="http://schemas.microsoft.com/office/powerpoint/2010/main" val="1508553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50486F06-4819-45BA-8750-4CD5FE3F55F9}" type="slidenum">
              <a:rPr lang="en-US" smtClean="0"/>
              <a:t>30</a:t>
            </a:fld>
            <a:endParaRPr lang="en-US"/>
          </a:p>
        </p:txBody>
      </p:sp>
      <p:sp>
        <p:nvSpPr>
          <p:cNvPr id="2" name="Title 1"/>
          <p:cNvSpPr>
            <a:spLocks noGrp="1"/>
          </p:cNvSpPr>
          <p:nvPr>
            <p:ph type="title" idx="4294967295"/>
          </p:nvPr>
        </p:nvSpPr>
        <p:spPr>
          <a:xfrm>
            <a:off x="0" y="10112"/>
            <a:ext cx="10058400" cy="1449387"/>
          </a:xfrm>
        </p:spPr>
        <p:txBody>
          <a:bodyPr anchor="t"/>
          <a:lstStyle/>
          <a:p>
            <a:r>
              <a:rPr lang="en-US" cap="small" dirty="0">
                <a:solidFill>
                  <a:schemeClr val="tx1"/>
                </a:solidFill>
                <a:latin typeface="Garamond" panose="02020404030301010803" pitchFamily="18" charset="0"/>
              </a:rPr>
              <a:t>Plug in and open up machine</a:t>
            </a:r>
          </a:p>
        </p:txBody>
      </p:sp>
      <p:sp>
        <p:nvSpPr>
          <p:cNvPr id="11" name="TextBox 10"/>
          <p:cNvSpPr txBox="1"/>
          <p:nvPr/>
        </p:nvSpPr>
        <p:spPr>
          <a:xfrm>
            <a:off x="4089919" y="1459499"/>
            <a:ext cx="4037660" cy="3970318"/>
          </a:xfrm>
          <a:prstGeom prst="rect">
            <a:avLst/>
          </a:prstGeom>
          <a:noFill/>
        </p:spPr>
        <p:txBody>
          <a:bodyPr wrap="square" rtlCol="0">
            <a:spAutoFit/>
          </a:bodyPr>
          <a:lstStyle/>
          <a:p>
            <a:pPr algn="ctr"/>
            <a:r>
              <a:rPr lang="en-US" sz="3600" dirty="0">
                <a:latin typeface="Garamond" panose="02020404030301010803" pitchFamily="18" charset="0"/>
              </a:rPr>
              <a:t>Slide machine into place or place on appropriate table and open up machine cover. If necessary, pull out privacy covers.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286" y="734805"/>
            <a:ext cx="3545633" cy="5318449"/>
          </a:xfrm>
          <a:prstGeom prst="rect">
            <a:avLst/>
          </a:prstGeom>
          <a:ln>
            <a:solidFill>
              <a:schemeClr val="tx1"/>
            </a:solid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27579" y="734805"/>
            <a:ext cx="3545633" cy="5318449"/>
          </a:xfrm>
          <a:prstGeom prst="rect">
            <a:avLst/>
          </a:prstGeom>
          <a:ln>
            <a:solidFill>
              <a:schemeClr val="tx1"/>
            </a:solidFill>
          </a:ln>
        </p:spPr>
      </p:pic>
    </p:spTree>
    <p:extLst>
      <p:ext uri="{BB962C8B-B14F-4D97-AF65-F5344CB8AC3E}">
        <p14:creationId xmlns:p14="http://schemas.microsoft.com/office/powerpoint/2010/main" val="2029912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486F06-4819-45BA-8750-4CD5FE3F55F9}" type="slidenum">
              <a:rPr lang="en-US" smtClean="0"/>
              <a:t>31</a:t>
            </a:fld>
            <a:endParaRPr lang="en-US"/>
          </a:p>
        </p:txBody>
      </p:sp>
      <p:sp>
        <p:nvSpPr>
          <p:cNvPr id="5" name="TextBox 4"/>
          <p:cNvSpPr txBox="1"/>
          <p:nvPr/>
        </p:nvSpPr>
        <p:spPr>
          <a:xfrm>
            <a:off x="4948991" y="79253"/>
            <a:ext cx="6876660" cy="6186309"/>
          </a:xfrm>
          <a:prstGeom prst="rect">
            <a:avLst/>
          </a:prstGeom>
          <a:noFill/>
        </p:spPr>
        <p:txBody>
          <a:bodyPr wrap="square" rtlCol="0">
            <a:spAutoFit/>
          </a:bodyPr>
          <a:lstStyle/>
          <a:p>
            <a:pPr marL="285750" indent="-285750" algn="ctr">
              <a:buFont typeface="Wingdings" panose="05000000000000000000" pitchFamily="2" charset="2"/>
              <a:buChar char="ü"/>
            </a:pPr>
            <a:r>
              <a:rPr lang="en-US" sz="3600" dirty="0">
                <a:latin typeface="Garamond" panose="02020404030301010803" pitchFamily="18" charset="0"/>
              </a:rPr>
              <a:t>Unlock power compartment</a:t>
            </a:r>
          </a:p>
          <a:p>
            <a:pPr marL="285750" indent="-285750" algn="ctr">
              <a:buFont typeface="Wingdings" panose="05000000000000000000" pitchFamily="2" charset="2"/>
              <a:buChar char="ü"/>
            </a:pPr>
            <a:endParaRPr lang="en-US" sz="3600" dirty="0">
              <a:latin typeface="Garamond" panose="02020404030301010803" pitchFamily="18" charset="0"/>
            </a:endParaRPr>
          </a:p>
          <a:p>
            <a:pPr marL="285750" indent="-285750" algn="ctr">
              <a:buFont typeface="Wingdings" panose="05000000000000000000" pitchFamily="2" charset="2"/>
              <a:buChar char="ü"/>
            </a:pPr>
            <a:r>
              <a:rPr lang="en-US" sz="3600" dirty="0">
                <a:latin typeface="Garamond" panose="02020404030301010803" pitchFamily="18" charset="0"/>
              </a:rPr>
              <a:t>Turn machine on</a:t>
            </a:r>
          </a:p>
          <a:p>
            <a:pPr marL="285750" indent="-285750" algn="ctr">
              <a:buFont typeface="Wingdings" panose="05000000000000000000" pitchFamily="2" charset="2"/>
              <a:buChar char="ü"/>
            </a:pPr>
            <a:endParaRPr lang="en-US" sz="3600" dirty="0">
              <a:latin typeface="Garamond" panose="02020404030301010803" pitchFamily="18" charset="0"/>
            </a:endParaRPr>
          </a:p>
          <a:p>
            <a:pPr marL="285750" indent="-285750" algn="ctr">
              <a:buFont typeface="Wingdings" panose="05000000000000000000" pitchFamily="2" charset="2"/>
              <a:buChar char="ü"/>
            </a:pPr>
            <a:r>
              <a:rPr lang="en-US" sz="3600" dirty="0">
                <a:latin typeface="Garamond" panose="02020404030301010803" pitchFamily="18" charset="0"/>
              </a:rPr>
              <a:t>Verify memory stick is in the machine</a:t>
            </a:r>
          </a:p>
          <a:p>
            <a:pPr marL="285750" indent="-285750" algn="ctr">
              <a:buFont typeface="Wingdings" panose="05000000000000000000" pitchFamily="2" charset="2"/>
              <a:buChar char="ü"/>
            </a:pPr>
            <a:endParaRPr lang="en-US" sz="3600" dirty="0">
              <a:latin typeface="Garamond" panose="02020404030301010803" pitchFamily="18" charset="0"/>
            </a:endParaRPr>
          </a:p>
          <a:p>
            <a:pPr marL="285750" indent="-285750" algn="ctr">
              <a:buFont typeface="Wingdings" panose="05000000000000000000" pitchFamily="2" charset="2"/>
              <a:buChar char="ü"/>
            </a:pPr>
            <a:r>
              <a:rPr lang="en-US" sz="3600" dirty="0">
                <a:latin typeface="Garamond" panose="02020404030301010803" pitchFamily="18" charset="0"/>
              </a:rPr>
              <a:t>Make sure the machine is in “voter” mode</a:t>
            </a:r>
          </a:p>
          <a:p>
            <a:pPr marL="285750" indent="-285750" algn="ctr">
              <a:buFont typeface="Wingdings" panose="05000000000000000000" pitchFamily="2" charset="2"/>
              <a:buChar char="ü"/>
            </a:pPr>
            <a:endParaRPr lang="en-US" sz="3600" dirty="0">
              <a:latin typeface="Garamond" panose="02020404030301010803" pitchFamily="18" charset="0"/>
            </a:endParaRPr>
          </a:p>
          <a:p>
            <a:pPr marL="285750" indent="-285750" algn="ctr">
              <a:buFont typeface="Wingdings" panose="05000000000000000000" pitchFamily="2" charset="2"/>
              <a:buChar char="ü"/>
            </a:pPr>
            <a:r>
              <a:rPr lang="en-US" sz="3600" dirty="0">
                <a:latin typeface="Garamond" panose="02020404030301010803" pitchFamily="18" charset="0"/>
              </a:rPr>
              <a:t>Lock compartment up securely</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917" y="139959"/>
            <a:ext cx="4043265" cy="6064898"/>
          </a:xfrm>
          <a:prstGeom prst="rect">
            <a:avLst/>
          </a:prstGeom>
          <a:ln>
            <a:solidFill>
              <a:schemeClr val="tx1"/>
            </a:solidFill>
          </a:ln>
        </p:spPr>
      </p:pic>
    </p:spTree>
    <p:extLst>
      <p:ext uri="{BB962C8B-B14F-4D97-AF65-F5344CB8AC3E}">
        <p14:creationId xmlns:p14="http://schemas.microsoft.com/office/powerpoint/2010/main" val="26677071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randombar(horizontal)">
                                      <p:cBhvr>
                                        <p:cTn id="17" dur="500"/>
                                        <p:tgtEl>
                                          <p:spTgt spid="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randombar(horizontal)">
                                      <p:cBhvr>
                                        <p:cTn id="22" dur="5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randombar(horizontal)">
                                      <p:cBhvr>
                                        <p:cTn id="2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486F06-4819-45BA-8750-4CD5FE3F55F9}" type="slidenum">
              <a:rPr lang="en-US" smtClean="0"/>
              <a:t>32</a:t>
            </a:fld>
            <a:endParaRPr lang="en-US"/>
          </a:p>
        </p:txBody>
      </p:sp>
      <p:sp>
        <p:nvSpPr>
          <p:cNvPr id="8" name="TextBox 7"/>
          <p:cNvSpPr txBox="1"/>
          <p:nvPr/>
        </p:nvSpPr>
        <p:spPr>
          <a:xfrm>
            <a:off x="3462351" y="2520128"/>
            <a:ext cx="2173340" cy="1569660"/>
          </a:xfrm>
          <a:prstGeom prst="rect">
            <a:avLst/>
          </a:prstGeom>
          <a:noFill/>
        </p:spPr>
        <p:txBody>
          <a:bodyPr wrap="square" rtlCol="0">
            <a:spAutoFit/>
          </a:bodyPr>
          <a:lstStyle/>
          <a:p>
            <a:pPr marL="285750" indent="-285750" algn="ctr">
              <a:buFont typeface="Wingdings" panose="05000000000000000000" pitchFamily="2" charset="2"/>
              <a:buChar char="ü"/>
            </a:pPr>
            <a:r>
              <a:rPr lang="en-US" sz="3200" dirty="0">
                <a:latin typeface="Garamond" panose="02020404030301010803" pitchFamily="18" charset="0"/>
              </a:rPr>
              <a:t>Enter election code</a:t>
            </a:r>
          </a:p>
        </p:txBody>
      </p:sp>
      <p:sp>
        <p:nvSpPr>
          <p:cNvPr id="9" name="TextBox 8"/>
          <p:cNvSpPr txBox="1"/>
          <p:nvPr/>
        </p:nvSpPr>
        <p:spPr>
          <a:xfrm>
            <a:off x="9854585" y="2027685"/>
            <a:ext cx="2715796" cy="2554545"/>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latin typeface="Garamond" panose="02020404030301010803" pitchFamily="18" charset="0"/>
              </a:rPr>
              <a:t>Press “ok” after the machine is finished setting up</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501" y="532709"/>
            <a:ext cx="3520751" cy="5281127"/>
          </a:xfrm>
          <a:prstGeom prst="rect">
            <a:avLst/>
          </a:prstGeom>
          <a:ln>
            <a:solidFill>
              <a:schemeClr val="tx1"/>
            </a:solidFill>
          </a:ln>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56770" y="532708"/>
            <a:ext cx="3520751" cy="5281127"/>
          </a:xfrm>
          <a:prstGeom prst="rect">
            <a:avLst/>
          </a:prstGeom>
          <a:ln>
            <a:solidFill>
              <a:schemeClr val="tx1"/>
            </a:solidFill>
          </a:ln>
        </p:spPr>
      </p:pic>
    </p:spTree>
    <p:extLst>
      <p:ext uri="{BB962C8B-B14F-4D97-AF65-F5344CB8AC3E}">
        <p14:creationId xmlns:p14="http://schemas.microsoft.com/office/powerpoint/2010/main" val="38450365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20405" y="1648914"/>
            <a:ext cx="3459032" cy="3046988"/>
          </a:xfrm>
          <a:prstGeom prst="rect">
            <a:avLst/>
          </a:prstGeom>
          <a:noFill/>
        </p:spPr>
        <p:txBody>
          <a:bodyPr wrap="square" rtlCol="0">
            <a:spAutoFit/>
          </a:bodyPr>
          <a:lstStyle/>
          <a:p>
            <a:pPr algn="ctr"/>
            <a:r>
              <a:rPr lang="en-US" sz="4800" b="1" cap="small" dirty="0">
                <a:latin typeface="Garamond" panose="02020404030301010803" pitchFamily="18" charset="0"/>
              </a:rPr>
              <a:t>The Express Vote is Ready!</a:t>
            </a:r>
          </a:p>
        </p:txBody>
      </p:sp>
      <p:sp>
        <p:nvSpPr>
          <p:cNvPr id="2" name="Slide Number Placeholder 1"/>
          <p:cNvSpPr>
            <a:spLocks noGrp="1"/>
          </p:cNvSpPr>
          <p:nvPr>
            <p:ph type="sldNum" sz="quarter" idx="12"/>
          </p:nvPr>
        </p:nvSpPr>
        <p:spPr/>
        <p:txBody>
          <a:bodyPr/>
          <a:lstStyle/>
          <a:p>
            <a:fld id="{50486F06-4819-45BA-8750-4CD5FE3F55F9}" type="slidenum">
              <a:rPr lang="en-US" smtClean="0"/>
              <a:t>33</a:t>
            </a:fld>
            <a:endParaRPr lang="en-US"/>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66596" y="382556"/>
            <a:ext cx="3719804" cy="5579705"/>
          </a:xfrm>
          <a:prstGeom prst="rect">
            <a:avLst/>
          </a:prstGeom>
          <a:ln>
            <a:solidFill>
              <a:schemeClr val="tx1"/>
            </a:solidFill>
          </a:ln>
        </p:spPr>
      </p:pic>
    </p:spTree>
    <p:extLst>
      <p:ext uri="{BB962C8B-B14F-4D97-AF65-F5344CB8AC3E}">
        <p14:creationId xmlns:p14="http://schemas.microsoft.com/office/powerpoint/2010/main" val="981693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4">
                                            <p:txEl>
                                              <p:pRg st="0" end="0"/>
                                            </p:txEl>
                                          </p:spTgt>
                                        </p:tgtEl>
                                      </p:cBhvr>
                                    </p:animEffect>
                                    <p:animScale>
                                      <p:cBhvr>
                                        <p:cTn id="7" dur="250" autoRev="1" fill="hold"/>
                                        <p:tgtEl>
                                          <p:spTgt spid="4">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a:xfrm>
            <a:off x="1790700" y="964172"/>
            <a:ext cx="8610600" cy="1293028"/>
          </a:xfrm>
        </p:spPr>
        <p:txBody>
          <a:bodyPr>
            <a:normAutofit fontScale="90000"/>
          </a:bodyPr>
          <a:lstStyle/>
          <a:p>
            <a:pPr algn="ctr"/>
            <a:r>
              <a:rPr lang="en-US" sz="6000" b="1" dirty="0">
                <a:solidFill>
                  <a:schemeClr val="tx1">
                    <a:lumMod val="95000"/>
                  </a:schemeClr>
                </a:solidFill>
                <a:latin typeface="Garamond" panose="02020404030301010803" pitchFamily="18" charset="0"/>
              </a:rPr>
              <a:t>Pollwatcher Qualifications</a:t>
            </a:r>
          </a:p>
        </p:txBody>
      </p:sp>
      <p:sp>
        <p:nvSpPr>
          <p:cNvPr id="6" name="Content Placeholder 5"/>
          <p:cNvSpPr>
            <a:spLocks noGrp="1"/>
          </p:cNvSpPr>
          <p:nvPr>
            <p:ph idx="1"/>
            <p:custDataLst>
              <p:tags r:id="rId2"/>
            </p:custDataLst>
          </p:nvPr>
        </p:nvSpPr>
        <p:spPr>
          <a:xfrm>
            <a:off x="2157380" y="2475247"/>
            <a:ext cx="8274400" cy="4382753"/>
          </a:xfrm>
        </p:spPr>
        <p:txBody>
          <a:bodyPr>
            <a:normAutofit fontScale="92500" lnSpcReduction="10000"/>
          </a:bodyPr>
          <a:lstStyle/>
          <a:p>
            <a:pPr>
              <a:buFont typeface="Wingdings" panose="05000000000000000000" pitchFamily="2" charset="2"/>
              <a:buChar char="ü"/>
            </a:pPr>
            <a:r>
              <a:rPr lang="en-US" sz="3200" dirty="0">
                <a:solidFill>
                  <a:schemeClr val="tx1"/>
                </a:solidFill>
                <a:latin typeface="Garamond" panose="02020404030301010803" pitchFamily="18" charset="0"/>
              </a:rPr>
              <a:t>Registered voter in Illinois </a:t>
            </a:r>
          </a:p>
          <a:p>
            <a:pPr>
              <a:buFont typeface="Wingdings" panose="05000000000000000000" pitchFamily="2" charset="2"/>
              <a:buChar char="ü"/>
            </a:pPr>
            <a:r>
              <a:rPr lang="en-US" sz="3200" dirty="0">
                <a:solidFill>
                  <a:schemeClr val="tx1"/>
                </a:solidFill>
                <a:latin typeface="Garamond" panose="02020404030301010803" pitchFamily="18" charset="0"/>
              </a:rPr>
              <a:t>Must have credentials issued by the State Board of Elections or election authority</a:t>
            </a:r>
          </a:p>
          <a:p>
            <a:pPr>
              <a:buFont typeface="Wingdings" panose="05000000000000000000" pitchFamily="2" charset="2"/>
              <a:buChar char="ü"/>
            </a:pPr>
            <a:r>
              <a:rPr lang="en-US" sz="3200" dirty="0">
                <a:solidFill>
                  <a:schemeClr val="tx1"/>
                </a:solidFill>
                <a:latin typeface="Garamond" panose="02020404030301010803" pitchFamily="18" charset="0"/>
              </a:rPr>
              <a:t>Are appointed by: Candidates, political parties, qualified civic organizations, state civic organizations, or are proponents and opponents to a proposition </a:t>
            </a:r>
          </a:p>
          <a:p>
            <a:pPr>
              <a:buFont typeface="Wingdings" panose="05000000000000000000" pitchFamily="2" charset="2"/>
              <a:buChar char="ü"/>
            </a:pPr>
            <a:r>
              <a:rPr lang="en-US" sz="3200" dirty="0">
                <a:solidFill>
                  <a:schemeClr val="tx1"/>
                </a:solidFill>
                <a:latin typeface="Garamond" panose="02020404030301010803" pitchFamily="18" charset="0"/>
              </a:rPr>
              <a:t>Must have separate credentials for </a:t>
            </a:r>
            <a:r>
              <a:rPr lang="en-US" sz="3200" u="sng" dirty="0">
                <a:solidFill>
                  <a:schemeClr val="tx1"/>
                </a:solidFill>
                <a:latin typeface="Garamond" panose="02020404030301010803" pitchFamily="18" charset="0"/>
              </a:rPr>
              <a:t>each</a:t>
            </a:r>
            <a:r>
              <a:rPr lang="en-US" sz="3200" dirty="0">
                <a:solidFill>
                  <a:schemeClr val="tx1"/>
                </a:solidFill>
                <a:latin typeface="Garamond" panose="02020404030301010803" pitchFamily="18" charset="0"/>
              </a:rPr>
              <a:t> precinct they enter, even if there are two precincts in one polling place! </a:t>
            </a:r>
          </a:p>
          <a:p>
            <a:pPr>
              <a:buFont typeface="Wingdings" panose="05000000000000000000" pitchFamily="2" charset="2"/>
              <a:buChar char="ü"/>
            </a:pPr>
            <a:r>
              <a:rPr lang="en-US" sz="3200" dirty="0">
                <a:solidFill>
                  <a:schemeClr val="tx1"/>
                </a:solidFill>
                <a:latin typeface="Garamond" panose="02020404030301010803" pitchFamily="18" charset="0"/>
              </a:rPr>
              <a:t>Candidates CAN be pollwatchers</a:t>
            </a:r>
          </a:p>
          <a:p>
            <a:pPr>
              <a:buFont typeface="Wingdings" panose="05000000000000000000" pitchFamily="2" charset="2"/>
              <a:buChar char="ü"/>
            </a:pPr>
            <a:endParaRPr lang="en-US" dirty="0">
              <a:solidFill>
                <a:schemeClr val="tx1"/>
              </a:solidFill>
              <a:latin typeface="Garamond" panose="02020404030301010803" pitchFamily="18" charset="0"/>
            </a:endParaRPr>
          </a:p>
        </p:txBody>
      </p:sp>
      <p:sp>
        <p:nvSpPr>
          <p:cNvPr id="3" name="Slide Number Placeholder 2"/>
          <p:cNvSpPr>
            <a:spLocks noGrp="1"/>
          </p:cNvSpPr>
          <p:nvPr>
            <p:ph type="sldNum" sz="quarter" idx="12"/>
            <p:custDataLst>
              <p:tags r:id="rId3"/>
            </p:custDataLst>
          </p:nvPr>
        </p:nvSpPr>
        <p:spPr/>
        <p:txBody>
          <a:bodyPr/>
          <a:lstStyle/>
          <a:p>
            <a:fld id="{50486F06-4819-45BA-8750-4CD5FE3F55F9}" type="slidenum">
              <a:rPr lang="en-US" smtClean="0"/>
              <a:t>34</a:t>
            </a:fld>
            <a:endParaRPr lang="en-US"/>
          </a:p>
        </p:txBody>
      </p:sp>
    </p:spTree>
    <p:extLst>
      <p:ext uri="{BB962C8B-B14F-4D97-AF65-F5344CB8AC3E}">
        <p14:creationId xmlns:p14="http://schemas.microsoft.com/office/powerpoint/2010/main" val="1510336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arn(inVertic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arn(inVertic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arn(inVertical)">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custDataLst>
              <p:tags r:id="rId1"/>
            </p:custDataLst>
          </p:nvPr>
        </p:nvSpPr>
        <p:spPr>
          <a:xfrm>
            <a:off x="5756312" y="196952"/>
            <a:ext cx="6158430" cy="769441"/>
          </a:xfrm>
          <a:prstGeom prst="rect">
            <a:avLst/>
          </a:prstGeom>
          <a:noFill/>
        </p:spPr>
        <p:txBody>
          <a:bodyPr wrap="square" rtlCol="0">
            <a:spAutoFit/>
          </a:bodyPr>
          <a:lstStyle/>
          <a:p>
            <a:pPr algn="ctr"/>
            <a:r>
              <a:rPr lang="en-US" sz="4400" b="1" u="sng" dirty="0">
                <a:latin typeface="Garamond" panose="02020404030301010803" pitchFamily="18" charset="0"/>
              </a:rPr>
              <a:t>Pollwatcher Credentials</a:t>
            </a:r>
          </a:p>
        </p:txBody>
      </p:sp>
      <p:sp>
        <p:nvSpPr>
          <p:cNvPr id="6" name="TextBox 5"/>
          <p:cNvSpPr txBox="1"/>
          <p:nvPr>
            <p:custDataLst>
              <p:tags r:id="rId2"/>
            </p:custDataLst>
          </p:nvPr>
        </p:nvSpPr>
        <p:spPr>
          <a:xfrm>
            <a:off x="6169445" y="1243812"/>
            <a:ext cx="5332164" cy="4524315"/>
          </a:xfrm>
          <a:prstGeom prst="rect">
            <a:avLst/>
          </a:prstGeom>
          <a:noFill/>
        </p:spPr>
        <p:txBody>
          <a:bodyPr wrap="square" rtlCol="0">
            <a:spAutoFit/>
          </a:bodyPr>
          <a:lstStyle/>
          <a:p>
            <a:pPr marL="285750" indent="-285750">
              <a:buFont typeface="Wingdings" panose="05000000000000000000" pitchFamily="2" charset="2"/>
              <a:buChar char="ü"/>
            </a:pPr>
            <a:r>
              <a:rPr lang="en-US" sz="3600" dirty="0">
                <a:latin typeface="Garamond" panose="02020404030301010803" pitchFamily="18" charset="0"/>
              </a:rPr>
              <a:t>Collect when first enter polling place – </a:t>
            </a:r>
            <a:r>
              <a:rPr lang="en-US" sz="3600" u="sng" dirty="0">
                <a:latin typeface="Garamond" panose="02020404030301010803" pitchFamily="18" charset="0"/>
              </a:rPr>
              <a:t>YOU</a:t>
            </a:r>
            <a:r>
              <a:rPr lang="en-US" sz="3600" dirty="0">
                <a:latin typeface="Garamond" panose="02020404030301010803" pitchFamily="18" charset="0"/>
              </a:rPr>
              <a:t> keep</a:t>
            </a:r>
          </a:p>
          <a:p>
            <a:endParaRPr lang="en-US" sz="3600" dirty="0">
              <a:highlight>
                <a:srgbClr val="0000FF"/>
              </a:highlight>
              <a:latin typeface="Garamond" panose="02020404030301010803" pitchFamily="18" charset="0"/>
            </a:endParaRPr>
          </a:p>
          <a:p>
            <a:pPr marL="285750" indent="-285750">
              <a:buFont typeface="Wingdings" panose="05000000000000000000" pitchFamily="2" charset="2"/>
              <a:buChar char="ü"/>
            </a:pPr>
            <a:r>
              <a:rPr lang="en-US" sz="3600" dirty="0">
                <a:latin typeface="Garamond" panose="02020404030301010803" pitchFamily="18" charset="0"/>
              </a:rPr>
              <a:t>Use sign in/sign out sheet when coming and going</a:t>
            </a:r>
          </a:p>
          <a:p>
            <a:endParaRPr lang="en-US" sz="3600" dirty="0">
              <a:highlight>
                <a:srgbClr val="0000FF"/>
              </a:highlight>
              <a:latin typeface="Garamond" panose="02020404030301010803" pitchFamily="18" charset="0"/>
            </a:endParaRPr>
          </a:p>
          <a:p>
            <a:pPr marL="285750" indent="-285750">
              <a:buFont typeface="Wingdings" panose="05000000000000000000" pitchFamily="2" charset="2"/>
              <a:buChar char="ü"/>
            </a:pPr>
            <a:r>
              <a:rPr lang="en-US" sz="3600" dirty="0">
                <a:latin typeface="Garamond" panose="02020404030301010803" pitchFamily="18" charset="0"/>
              </a:rPr>
              <a:t>Return credentials to election authority</a:t>
            </a:r>
          </a:p>
        </p:txBody>
      </p:sp>
      <p:sp>
        <p:nvSpPr>
          <p:cNvPr id="2" name="Slide Number Placeholder 1"/>
          <p:cNvSpPr>
            <a:spLocks noGrp="1"/>
          </p:cNvSpPr>
          <p:nvPr>
            <p:ph type="sldNum" sz="quarter" idx="12"/>
            <p:custDataLst>
              <p:tags r:id="rId3"/>
            </p:custDataLst>
          </p:nvPr>
        </p:nvSpPr>
        <p:spPr/>
        <p:txBody>
          <a:bodyPr/>
          <a:lstStyle/>
          <a:p>
            <a:fld id="{50486F06-4819-45BA-8750-4CD5FE3F55F9}" type="slidenum">
              <a:rPr lang="en-US" smtClean="0"/>
              <a:t>35</a:t>
            </a:fld>
            <a:endParaRPr lang="en-US"/>
          </a:p>
        </p:txBody>
      </p:sp>
      <p:pic>
        <p:nvPicPr>
          <p:cNvPr id="4" name="Picture 3">
            <a:extLst>
              <a:ext uri="{FF2B5EF4-FFF2-40B4-BE49-F238E27FC236}">
                <a16:creationId xmlns:a16="http://schemas.microsoft.com/office/drawing/2014/main" id="{4FFBC078-B4E0-C29A-9B3A-C3B6ABEE7FD2}"/>
              </a:ext>
            </a:extLst>
          </p:cNvPr>
          <p:cNvPicPr>
            <a:picLocks noChangeAspect="1"/>
          </p:cNvPicPr>
          <p:nvPr/>
        </p:nvPicPr>
        <p:blipFill>
          <a:blip r:embed="rId6"/>
          <a:stretch>
            <a:fillRect/>
          </a:stretch>
        </p:blipFill>
        <p:spPr>
          <a:xfrm>
            <a:off x="746162" y="691659"/>
            <a:ext cx="4060288" cy="5474682"/>
          </a:xfrm>
          <a:prstGeom prst="rect">
            <a:avLst/>
          </a:prstGeom>
        </p:spPr>
      </p:pic>
    </p:spTree>
    <p:extLst>
      <p:ext uri="{BB962C8B-B14F-4D97-AF65-F5344CB8AC3E}">
        <p14:creationId xmlns:p14="http://schemas.microsoft.com/office/powerpoint/2010/main" val="1608135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1000"/>
                                        <p:tgtEl>
                                          <p:spTgt spid="6">
                                            <p:txEl>
                                              <p:pRg st="2" end="2"/>
                                            </p:txEl>
                                          </p:spTgt>
                                        </p:tgtEl>
                                      </p:cBhvr>
                                    </p:animEffect>
                                    <p:anim calcmode="lin" valueType="num">
                                      <p:cBhvr>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1000"/>
                                        <p:tgtEl>
                                          <p:spTgt spid="6">
                                            <p:txEl>
                                              <p:pRg st="4" end="4"/>
                                            </p:txEl>
                                          </p:spTgt>
                                        </p:tgtEl>
                                      </p:cBhvr>
                                    </p:animEffect>
                                    <p:anim calcmode="lin" valueType="num">
                                      <p:cBhvr>
                                        <p:cTn id="2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821180" y="837514"/>
            <a:ext cx="8610600" cy="1293028"/>
          </a:xfrm>
        </p:spPr>
        <p:txBody>
          <a:bodyPr>
            <a:normAutofit fontScale="90000"/>
          </a:bodyPr>
          <a:lstStyle/>
          <a:p>
            <a:pPr algn="ctr"/>
            <a:r>
              <a:rPr lang="en-US" sz="6000" b="1" dirty="0">
                <a:solidFill>
                  <a:schemeClr val="tx1"/>
                </a:solidFill>
                <a:latin typeface="Garamond" panose="02020404030301010803" pitchFamily="18" charset="0"/>
              </a:rPr>
              <a:t>Pollwatcher Rights</a:t>
            </a:r>
          </a:p>
        </p:txBody>
      </p:sp>
      <p:sp>
        <p:nvSpPr>
          <p:cNvPr id="3" name="Content Placeholder 2"/>
          <p:cNvSpPr>
            <a:spLocks noGrp="1"/>
          </p:cNvSpPr>
          <p:nvPr>
            <p:ph idx="1"/>
            <p:custDataLst>
              <p:tags r:id="rId2"/>
            </p:custDataLst>
          </p:nvPr>
        </p:nvSpPr>
        <p:spPr>
          <a:xfrm>
            <a:off x="1097280" y="2221931"/>
            <a:ext cx="10058400" cy="4737253"/>
          </a:xfrm>
        </p:spPr>
        <p:txBody>
          <a:bodyPr>
            <a:normAutofit/>
          </a:bodyPr>
          <a:lstStyle/>
          <a:p>
            <a:pPr algn="ctr">
              <a:buFont typeface="Arial" panose="020B0604020202020204" pitchFamily="34" charset="0"/>
              <a:buChar char="•"/>
            </a:pPr>
            <a:r>
              <a:rPr lang="en-US" sz="3200" dirty="0">
                <a:solidFill>
                  <a:schemeClr val="tx1"/>
                </a:solidFill>
                <a:latin typeface="Garamond" panose="02020404030301010803" pitchFamily="18" charset="0"/>
              </a:rPr>
              <a:t>May observe all proceedings and records relating to the conduct of the election, but cannot </a:t>
            </a:r>
            <a:r>
              <a:rPr lang="en-US" sz="3200" u="sng" dirty="0">
                <a:solidFill>
                  <a:schemeClr val="tx1"/>
                </a:solidFill>
                <a:latin typeface="Garamond" panose="02020404030301010803" pitchFamily="18" charset="0"/>
              </a:rPr>
              <a:t>touch</a:t>
            </a:r>
            <a:r>
              <a:rPr lang="en-US" sz="3200" dirty="0">
                <a:solidFill>
                  <a:schemeClr val="tx1"/>
                </a:solidFill>
                <a:latin typeface="Garamond" panose="02020404030301010803" pitchFamily="18" charset="0"/>
              </a:rPr>
              <a:t> or </a:t>
            </a:r>
            <a:r>
              <a:rPr lang="en-US" sz="3200" u="sng" dirty="0">
                <a:solidFill>
                  <a:schemeClr val="tx1"/>
                </a:solidFill>
                <a:latin typeface="Garamond" panose="02020404030301010803" pitchFamily="18" charset="0"/>
              </a:rPr>
              <a:t>handle</a:t>
            </a:r>
            <a:r>
              <a:rPr lang="en-US" sz="3200" dirty="0">
                <a:solidFill>
                  <a:schemeClr val="tx1"/>
                </a:solidFill>
                <a:latin typeface="Garamond" panose="02020404030301010803" pitchFamily="18" charset="0"/>
              </a:rPr>
              <a:t> any of the material. </a:t>
            </a:r>
          </a:p>
          <a:p>
            <a:pPr algn="ctr">
              <a:buFont typeface="Arial" panose="020B0604020202020204" pitchFamily="34" charset="0"/>
              <a:buChar char="•"/>
            </a:pPr>
            <a:r>
              <a:rPr lang="en-US" sz="3200" dirty="0">
                <a:solidFill>
                  <a:schemeClr val="tx1"/>
                </a:solidFill>
                <a:latin typeface="Garamond" panose="02020404030301010803" pitchFamily="18" charset="0"/>
              </a:rPr>
              <a:t>May come and go throughout the day as long as their behavior is not disruptive. </a:t>
            </a:r>
          </a:p>
          <a:p>
            <a:pPr algn="ctr">
              <a:buFont typeface="Arial" panose="020B0604020202020204" pitchFamily="34" charset="0"/>
              <a:buChar char="•"/>
            </a:pPr>
            <a:r>
              <a:rPr lang="en-US" sz="3200" dirty="0">
                <a:solidFill>
                  <a:schemeClr val="tx1"/>
                </a:solidFill>
                <a:latin typeface="Garamond" panose="02020404030301010803" pitchFamily="18" charset="0"/>
              </a:rPr>
              <a:t>May call attention to incorrect procedure.</a:t>
            </a:r>
          </a:p>
          <a:p>
            <a:pPr algn="ctr">
              <a:buFont typeface="Arial" panose="020B0604020202020204" pitchFamily="34" charset="0"/>
              <a:buChar char="•"/>
            </a:pPr>
            <a:r>
              <a:rPr lang="en-US" sz="3200" dirty="0">
                <a:solidFill>
                  <a:schemeClr val="tx1"/>
                </a:solidFill>
                <a:latin typeface="Garamond" panose="02020404030301010803" pitchFamily="18" charset="0"/>
              </a:rPr>
              <a:t>May challenge the qualifications of a voter.</a:t>
            </a:r>
            <a:endParaRPr lang="en-US" sz="2800" dirty="0">
              <a:solidFill>
                <a:schemeClr val="tx1"/>
              </a:solidFill>
              <a:latin typeface="Garamond" panose="02020404030301010803" pitchFamily="18" charset="0"/>
            </a:endParaRPr>
          </a:p>
          <a:p>
            <a:pPr marL="0" indent="0" algn="ctr">
              <a:buNone/>
            </a:pPr>
            <a:r>
              <a:rPr lang="en-US" sz="3200" b="1" u="sng" dirty="0">
                <a:solidFill>
                  <a:schemeClr val="tx1"/>
                </a:solidFill>
                <a:latin typeface="Garamond" panose="02020404030301010803" pitchFamily="18" charset="0"/>
              </a:rPr>
              <a:t>Reminder: The secrecy of the ballot must be maintained.</a:t>
            </a:r>
            <a:r>
              <a:rPr lang="en-US" sz="3200" b="1" u="sng" dirty="0">
                <a:solidFill>
                  <a:schemeClr val="tx1"/>
                </a:solidFill>
                <a:highlight>
                  <a:srgbClr val="0000FF"/>
                </a:highlight>
                <a:latin typeface="Garamond" panose="02020404030301010803" pitchFamily="18" charset="0"/>
              </a:rPr>
              <a:t> </a:t>
            </a:r>
          </a:p>
        </p:txBody>
      </p:sp>
      <p:sp>
        <p:nvSpPr>
          <p:cNvPr id="4" name="Slide Number Placeholder 3"/>
          <p:cNvSpPr>
            <a:spLocks noGrp="1"/>
          </p:cNvSpPr>
          <p:nvPr>
            <p:ph type="sldNum" sz="quarter" idx="12"/>
            <p:custDataLst>
              <p:tags r:id="rId3"/>
            </p:custDataLst>
          </p:nvPr>
        </p:nvSpPr>
        <p:spPr/>
        <p:txBody>
          <a:bodyPr/>
          <a:lstStyle/>
          <a:p>
            <a:fld id="{50486F06-4819-45BA-8750-4CD5FE3F55F9}" type="slidenum">
              <a:rPr lang="en-US" smtClean="0"/>
              <a:t>36</a:t>
            </a:fld>
            <a:endParaRPr lang="en-US"/>
          </a:p>
        </p:txBody>
      </p:sp>
      <p:sp>
        <p:nvSpPr>
          <p:cNvPr id="5" name="Rectangle 4"/>
          <p:cNvSpPr/>
          <p:nvPr>
            <p:custDataLst>
              <p:tags r:id="rId4"/>
            </p:custDataLst>
          </p:nvPr>
        </p:nvSpPr>
        <p:spPr>
          <a:xfrm>
            <a:off x="962690" y="5810935"/>
            <a:ext cx="10327580" cy="66367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04889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heel(1)">
                                      <p:cBhvr>
                                        <p:cTn id="3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custDataLst>
              <p:tags r:id="rId1"/>
            </p:custDataLst>
          </p:nvPr>
        </p:nvSpPr>
        <p:spPr>
          <a:xfrm>
            <a:off x="1149421" y="794010"/>
            <a:ext cx="9893147" cy="1015663"/>
          </a:xfrm>
          <a:prstGeom prst="rect">
            <a:avLst/>
          </a:prstGeom>
          <a:noFill/>
        </p:spPr>
        <p:txBody>
          <a:bodyPr wrap="square" rtlCol="0">
            <a:spAutoFit/>
          </a:bodyPr>
          <a:lstStyle/>
          <a:p>
            <a:pPr algn="ctr"/>
            <a:r>
              <a:rPr lang="en-US" sz="6000" b="1" u="sng" dirty="0">
                <a:latin typeface="Garamond" panose="02020404030301010803" pitchFamily="18" charset="0"/>
              </a:rPr>
              <a:t>Campaign Free Zone</a:t>
            </a:r>
          </a:p>
        </p:txBody>
      </p:sp>
      <p:sp>
        <p:nvSpPr>
          <p:cNvPr id="7" name="TextBox 6"/>
          <p:cNvSpPr txBox="1"/>
          <p:nvPr>
            <p:custDataLst>
              <p:tags r:id="rId2"/>
            </p:custDataLst>
          </p:nvPr>
        </p:nvSpPr>
        <p:spPr>
          <a:xfrm>
            <a:off x="1" y="3397600"/>
            <a:ext cx="12191999" cy="584775"/>
          </a:xfrm>
          <a:prstGeom prst="rect">
            <a:avLst/>
          </a:prstGeom>
          <a:noFill/>
        </p:spPr>
        <p:txBody>
          <a:bodyPr wrap="square" rtlCol="0">
            <a:spAutoFit/>
          </a:bodyPr>
          <a:lstStyle/>
          <a:p>
            <a:pPr marL="285750" indent="-285750">
              <a:buFont typeface="Wingdings" panose="05000000000000000000" pitchFamily="2" charset="2"/>
              <a:buChar char="ü"/>
            </a:pPr>
            <a:r>
              <a:rPr lang="en-US" sz="3200" b="1" dirty="0">
                <a:latin typeface="Garamond" panose="02020404030301010803" pitchFamily="18" charset="0"/>
              </a:rPr>
              <a:t>No campaign signs</a:t>
            </a:r>
          </a:p>
        </p:txBody>
      </p:sp>
      <p:sp>
        <p:nvSpPr>
          <p:cNvPr id="8" name="TextBox 7"/>
          <p:cNvSpPr txBox="1"/>
          <p:nvPr>
            <p:custDataLst>
              <p:tags r:id="rId3"/>
            </p:custDataLst>
          </p:nvPr>
        </p:nvSpPr>
        <p:spPr>
          <a:xfrm>
            <a:off x="0" y="4430496"/>
            <a:ext cx="12192000" cy="1569660"/>
          </a:xfrm>
          <a:prstGeom prst="rect">
            <a:avLst/>
          </a:prstGeom>
          <a:noFill/>
        </p:spPr>
        <p:txBody>
          <a:bodyPr wrap="square" rtlCol="0">
            <a:spAutoFit/>
          </a:bodyPr>
          <a:lstStyle/>
          <a:p>
            <a:pPr algn="ctr"/>
            <a:r>
              <a:rPr lang="en-US" sz="4800" u="sng" cap="small" dirty="0">
                <a:latin typeface="Garamond" panose="02020404030301010803" pitchFamily="18" charset="0"/>
              </a:rPr>
              <a:t>You are the sole authority of the </a:t>
            </a:r>
          </a:p>
          <a:p>
            <a:pPr algn="ctr"/>
            <a:r>
              <a:rPr lang="en-US" sz="4800" u="sng" cap="small" dirty="0">
                <a:latin typeface="Garamond" panose="02020404030301010803" pitchFamily="18" charset="0"/>
              </a:rPr>
              <a:t>Campaign Free Zone!</a:t>
            </a:r>
          </a:p>
        </p:txBody>
      </p:sp>
      <p:sp>
        <p:nvSpPr>
          <p:cNvPr id="9" name="TextBox 8"/>
          <p:cNvSpPr txBox="1"/>
          <p:nvPr>
            <p:custDataLst>
              <p:tags r:id="rId4"/>
            </p:custDataLst>
          </p:nvPr>
        </p:nvSpPr>
        <p:spPr>
          <a:xfrm>
            <a:off x="714527" y="2135470"/>
            <a:ext cx="10762937" cy="1200329"/>
          </a:xfrm>
          <a:prstGeom prst="rect">
            <a:avLst/>
          </a:prstGeom>
          <a:noFill/>
          <a:ln w="28575">
            <a:solidFill>
              <a:schemeClr val="tx1"/>
            </a:solidFill>
          </a:ln>
        </p:spPr>
        <p:txBody>
          <a:bodyPr wrap="square" rtlCol="0">
            <a:spAutoFit/>
          </a:bodyPr>
          <a:lstStyle/>
          <a:p>
            <a:pPr algn="ctr"/>
            <a:r>
              <a:rPr lang="en-US" sz="3600" cap="small" dirty="0">
                <a:latin typeface="Garamond" panose="02020404030301010803" pitchFamily="18" charset="0"/>
              </a:rPr>
              <a:t>100 horizontal feet from the </a:t>
            </a:r>
            <a:r>
              <a:rPr lang="en-US" sz="3600" u="sng" cap="small" dirty="0">
                <a:latin typeface="Garamond" panose="02020404030301010803" pitchFamily="18" charset="0"/>
              </a:rPr>
              <a:t>ENTRANCE</a:t>
            </a:r>
            <a:r>
              <a:rPr lang="en-US" sz="3600" cap="small" dirty="0">
                <a:latin typeface="Garamond" panose="02020404030301010803" pitchFamily="18" charset="0"/>
              </a:rPr>
              <a:t> to the polling place/room</a:t>
            </a:r>
          </a:p>
        </p:txBody>
      </p:sp>
      <p:sp>
        <p:nvSpPr>
          <p:cNvPr id="2" name="Slide Number Placeholder 1"/>
          <p:cNvSpPr>
            <a:spLocks noGrp="1"/>
          </p:cNvSpPr>
          <p:nvPr>
            <p:ph type="sldNum" sz="quarter" idx="12"/>
            <p:custDataLst>
              <p:tags r:id="rId5"/>
            </p:custDataLst>
          </p:nvPr>
        </p:nvSpPr>
        <p:spPr/>
        <p:txBody>
          <a:bodyPr/>
          <a:lstStyle/>
          <a:p>
            <a:fld id="{50486F06-4819-45BA-8750-4CD5FE3F55F9}" type="slidenum">
              <a:rPr lang="en-US" smtClean="0"/>
              <a:t>37</a:t>
            </a:fld>
            <a:endParaRPr lang="en-US" dirty="0"/>
          </a:p>
        </p:txBody>
      </p:sp>
      <p:sp>
        <p:nvSpPr>
          <p:cNvPr id="3" name="Rectangle 2"/>
          <p:cNvSpPr/>
          <p:nvPr>
            <p:custDataLst>
              <p:tags r:id="rId6"/>
            </p:custDataLst>
          </p:nvPr>
        </p:nvSpPr>
        <p:spPr>
          <a:xfrm>
            <a:off x="4074750" y="3391846"/>
            <a:ext cx="6096000" cy="584775"/>
          </a:xfrm>
          <a:prstGeom prst="rect">
            <a:avLst/>
          </a:prstGeom>
        </p:spPr>
        <p:txBody>
          <a:bodyPr>
            <a:spAutoFit/>
          </a:bodyPr>
          <a:lstStyle/>
          <a:p>
            <a:pPr marL="285750" indent="-285750">
              <a:buFont typeface="Wingdings" panose="05000000000000000000" pitchFamily="2" charset="2"/>
              <a:buChar char="ü"/>
            </a:pPr>
            <a:r>
              <a:rPr lang="en-US" sz="3200" b="1" dirty="0">
                <a:latin typeface="Garamond" panose="02020404030301010803" pitchFamily="18" charset="0"/>
              </a:rPr>
              <a:t>No campaign buttons</a:t>
            </a:r>
          </a:p>
        </p:txBody>
      </p:sp>
      <p:sp>
        <p:nvSpPr>
          <p:cNvPr id="11" name="Rectangle 10"/>
          <p:cNvSpPr/>
          <p:nvPr>
            <p:custDataLst>
              <p:tags r:id="rId7"/>
            </p:custDataLst>
          </p:nvPr>
        </p:nvSpPr>
        <p:spPr>
          <a:xfrm>
            <a:off x="8676937" y="3383684"/>
            <a:ext cx="3626314" cy="584775"/>
          </a:xfrm>
          <a:prstGeom prst="rect">
            <a:avLst/>
          </a:prstGeom>
        </p:spPr>
        <p:txBody>
          <a:bodyPr wrap="none">
            <a:spAutoFit/>
          </a:bodyPr>
          <a:lstStyle/>
          <a:p>
            <a:pPr marL="285750" indent="-285750">
              <a:buFont typeface="Wingdings" panose="05000000000000000000" pitchFamily="2" charset="2"/>
              <a:buChar char="ü"/>
            </a:pPr>
            <a:r>
              <a:rPr lang="en-US" sz="3200" b="1" dirty="0">
                <a:latin typeface="Garamond" panose="02020404030301010803" pitchFamily="18" charset="0"/>
              </a:rPr>
              <a:t>No electioneering</a:t>
            </a:r>
          </a:p>
        </p:txBody>
      </p:sp>
    </p:spTree>
    <p:extLst>
      <p:ext uri="{BB962C8B-B14F-4D97-AF65-F5344CB8AC3E}">
        <p14:creationId xmlns:p14="http://schemas.microsoft.com/office/powerpoint/2010/main" val="4109339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1355707" y="1933732"/>
            <a:ext cx="9480586" cy="2123658"/>
          </a:xfrm>
          <a:prstGeom prst="rect">
            <a:avLst/>
          </a:prstGeom>
          <a:noFill/>
        </p:spPr>
        <p:txBody>
          <a:bodyPr wrap="square" rtlCol="0">
            <a:spAutoFit/>
          </a:bodyPr>
          <a:lstStyle/>
          <a:p>
            <a:pPr algn="ctr"/>
            <a:r>
              <a:rPr lang="en-US" sz="6600" b="1" cap="small" dirty="0">
                <a:latin typeface="Garamond" panose="02020404030301010803" pitchFamily="18" charset="0"/>
              </a:rPr>
              <a:t>During Voting Hours:</a:t>
            </a:r>
          </a:p>
          <a:p>
            <a:pPr algn="ctr"/>
            <a:r>
              <a:rPr lang="en-US" sz="6600" b="1" cap="small" dirty="0">
                <a:latin typeface="Garamond" panose="02020404030301010803" pitchFamily="18" charset="0"/>
              </a:rPr>
              <a:t>Chapter 2 </a:t>
            </a:r>
          </a:p>
        </p:txBody>
      </p:sp>
      <p:sp>
        <p:nvSpPr>
          <p:cNvPr id="3" name="Slide Number Placeholder 2"/>
          <p:cNvSpPr>
            <a:spLocks noGrp="1"/>
          </p:cNvSpPr>
          <p:nvPr>
            <p:ph type="sldNum" sz="quarter" idx="12"/>
            <p:custDataLst>
              <p:tags r:id="rId2"/>
            </p:custDataLst>
          </p:nvPr>
        </p:nvSpPr>
        <p:spPr/>
        <p:txBody>
          <a:bodyPr/>
          <a:lstStyle/>
          <a:p>
            <a:fld id="{50486F06-4819-45BA-8750-4CD5FE3F55F9}" type="slidenum">
              <a:rPr lang="en-US" smtClean="0"/>
              <a:t>38</a:t>
            </a:fld>
            <a:endParaRPr lang="en-US"/>
          </a:p>
        </p:txBody>
      </p:sp>
    </p:spTree>
    <p:extLst>
      <p:ext uri="{BB962C8B-B14F-4D97-AF65-F5344CB8AC3E}">
        <p14:creationId xmlns:p14="http://schemas.microsoft.com/office/powerpoint/2010/main" val="1519853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custDataLst>
              <p:tags r:id="rId1"/>
            </p:custDataLst>
          </p:nvPr>
        </p:nvSpPr>
        <p:spPr>
          <a:xfrm>
            <a:off x="1937726" y="674606"/>
            <a:ext cx="8610600" cy="1293028"/>
          </a:xfrm>
        </p:spPr>
        <p:txBody>
          <a:bodyPr>
            <a:normAutofit/>
          </a:bodyPr>
          <a:lstStyle/>
          <a:p>
            <a:pPr algn="ctr"/>
            <a:r>
              <a:rPr lang="en-US" sz="4800" b="1" dirty="0">
                <a:solidFill>
                  <a:schemeClr val="tx1"/>
                </a:solidFill>
                <a:latin typeface="Garamond" panose="02020404030301010803" pitchFamily="18" charset="0"/>
              </a:rPr>
              <a:t>At 6:00 A.M…</a:t>
            </a:r>
          </a:p>
        </p:txBody>
      </p:sp>
      <p:sp>
        <p:nvSpPr>
          <p:cNvPr id="5" name="Slide Number Placeholder 4"/>
          <p:cNvSpPr>
            <a:spLocks noGrp="1"/>
          </p:cNvSpPr>
          <p:nvPr>
            <p:ph type="sldNum" sz="quarter" idx="12"/>
            <p:custDataLst>
              <p:tags r:id="rId2"/>
            </p:custDataLst>
          </p:nvPr>
        </p:nvSpPr>
        <p:spPr/>
        <p:txBody>
          <a:bodyPr/>
          <a:lstStyle/>
          <a:p>
            <a:fld id="{50486F06-4819-45BA-8750-4CD5FE3F55F9}" type="slidenum">
              <a:rPr lang="en-US" smtClean="0"/>
              <a:t>39</a:t>
            </a:fld>
            <a:endParaRPr lang="en-US"/>
          </a:p>
        </p:txBody>
      </p:sp>
      <p:sp>
        <p:nvSpPr>
          <p:cNvPr id="4" name="TextBox 3"/>
          <p:cNvSpPr txBox="1"/>
          <p:nvPr>
            <p:custDataLst>
              <p:tags r:id="rId3"/>
            </p:custDataLst>
          </p:nvPr>
        </p:nvSpPr>
        <p:spPr>
          <a:xfrm>
            <a:off x="1273570" y="1987864"/>
            <a:ext cx="9938913" cy="3970318"/>
          </a:xfrm>
          <a:prstGeom prst="rect">
            <a:avLst/>
          </a:prstGeom>
          <a:noFill/>
        </p:spPr>
        <p:txBody>
          <a:bodyPr wrap="square" rtlCol="0">
            <a:spAutoFit/>
          </a:bodyPr>
          <a:lstStyle/>
          <a:p>
            <a:pPr marL="285750" indent="-285750" algn="ctr">
              <a:buFont typeface="Wingdings" panose="05000000000000000000" pitchFamily="2" charset="2"/>
              <a:buChar char="ü"/>
            </a:pPr>
            <a:r>
              <a:rPr lang="en-US" sz="3600" dirty="0">
                <a:latin typeface="Garamond" panose="02020404030301010803" pitchFamily="18" charset="0"/>
              </a:rPr>
              <a:t>Announce out loud “Polls are Open!” </a:t>
            </a:r>
          </a:p>
          <a:p>
            <a:pPr algn="ctr"/>
            <a:endParaRPr lang="en-US" sz="3600" dirty="0">
              <a:highlight>
                <a:srgbClr val="0000FF"/>
              </a:highlight>
              <a:latin typeface="Garamond" panose="02020404030301010803" pitchFamily="18" charset="0"/>
            </a:endParaRPr>
          </a:p>
          <a:p>
            <a:pPr marL="285750" indent="-285750" algn="ctr">
              <a:buFont typeface="Wingdings" panose="05000000000000000000" pitchFamily="2" charset="2"/>
              <a:buChar char="ü"/>
            </a:pPr>
            <a:r>
              <a:rPr lang="en-US" sz="3600" dirty="0">
                <a:latin typeface="Garamond" panose="02020404030301010803" pitchFamily="18" charset="0"/>
              </a:rPr>
              <a:t>Unlock the door</a:t>
            </a:r>
          </a:p>
          <a:p>
            <a:pPr algn="ctr"/>
            <a:endParaRPr lang="en-US" sz="3600" dirty="0">
              <a:highlight>
                <a:srgbClr val="0000FF"/>
              </a:highlight>
              <a:latin typeface="Garamond" panose="02020404030301010803" pitchFamily="18" charset="0"/>
            </a:endParaRPr>
          </a:p>
          <a:p>
            <a:pPr marL="285750" indent="-285750" algn="ctr">
              <a:buFont typeface="Wingdings" panose="05000000000000000000" pitchFamily="2" charset="2"/>
              <a:buChar char="ü"/>
            </a:pPr>
            <a:r>
              <a:rPr lang="en-US" sz="3600" dirty="0">
                <a:latin typeface="Garamond" panose="02020404030301010803" pitchFamily="18" charset="0"/>
              </a:rPr>
              <a:t>Replace missing judges if approved by EA</a:t>
            </a:r>
          </a:p>
          <a:p>
            <a:pPr algn="ctr"/>
            <a:r>
              <a:rPr lang="en-US" sz="3600" dirty="0">
                <a:highlight>
                  <a:srgbClr val="0000FF"/>
                </a:highlight>
                <a:latin typeface="Garamond" panose="02020404030301010803" pitchFamily="18" charset="0"/>
              </a:rPr>
              <a:t> </a:t>
            </a:r>
          </a:p>
          <a:p>
            <a:pPr marL="285750" indent="-285750" algn="ctr">
              <a:buFont typeface="Wingdings" panose="05000000000000000000" pitchFamily="2" charset="2"/>
              <a:buChar char="ü"/>
            </a:pPr>
            <a:r>
              <a:rPr lang="en-US" sz="3600" dirty="0">
                <a:latin typeface="Garamond" panose="02020404030301010803" pitchFamily="18" charset="0"/>
              </a:rPr>
              <a:t>Collect any pollwatcher credentials</a:t>
            </a:r>
          </a:p>
        </p:txBody>
      </p:sp>
    </p:spTree>
    <p:extLst>
      <p:ext uri="{BB962C8B-B14F-4D97-AF65-F5344CB8AC3E}">
        <p14:creationId xmlns:p14="http://schemas.microsoft.com/office/powerpoint/2010/main" val="10771402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down)">
                                      <p:cBhvr>
                                        <p:cTn id="17" dur="500"/>
                                        <p:tgtEl>
                                          <p:spTgt spid="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wipe(down)">
                                      <p:cBhvr>
                                        <p:cTn id="22"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0" y="970686"/>
            <a:ext cx="12192000" cy="1200329"/>
          </a:xfrm>
          <a:prstGeom prst="rect">
            <a:avLst/>
          </a:prstGeom>
          <a:noFill/>
        </p:spPr>
        <p:txBody>
          <a:bodyPr wrap="square" rtlCol="0">
            <a:spAutoFit/>
          </a:bodyPr>
          <a:lstStyle/>
          <a:p>
            <a:pPr algn="ctr"/>
            <a:r>
              <a:rPr lang="en-US" sz="3600" dirty="0">
                <a:latin typeface="Garamond" panose="02020404030301010803" pitchFamily="18" charset="0"/>
              </a:rPr>
              <a:t>A list will be provided for </a:t>
            </a:r>
            <a:r>
              <a:rPr lang="en-US" sz="3600" b="1" dirty="0">
                <a:latin typeface="Garamond" panose="02020404030301010803" pitchFamily="18" charset="0"/>
              </a:rPr>
              <a:t>Early</a:t>
            </a:r>
            <a:r>
              <a:rPr lang="en-US" sz="3600" dirty="0">
                <a:latin typeface="Garamond" panose="02020404030301010803" pitchFamily="18" charset="0"/>
              </a:rPr>
              <a:t>, </a:t>
            </a:r>
            <a:r>
              <a:rPr lang="en-US" sz="3600" b="1" dirty="0">
                <a:latin typeface="Garamond" panose="02020404030301010803" pitchFamily="18" charset="0"/>
              </a:rPr>
              <a:t>Vote by Mail</a:t>
            </a:r>
            <a:r>
              <a:rPr lang="en-US" sz="3600" dirty="0">
                <a:latin typeface="Garamond" panose="02020404030301010803" pitchFamily="18" charset="0"/>
              </a:rPr>
              <a:t>, and </a:t>
            </a:r>
            <a:r>
              <a:rPr lang="en-US" sz="3600" b="1" dirty="0">
                <a:latin typeface="Garamond" panose="02020404030301010803" pitchFamily="18" charset="0"/>
              </a:rPr>
              <a:t>Grace Period</a:t>
            </a:r>
            <a:r>
              <a:rPr lang="en-US" sz="3600" dirty="0">
                <a:latin typeface="Garamond" panose="02020404030301010803" pitchFamily="18" charset="0"/>
              </a:rPr>
              <a:t> Voters.</a:t>
            </a:r>
          </a:p>
        </p:txBody>
      </p:sp>
      <p:sp>
        <p:nvSpPr>
          <p:cNvPr id="4" name="TextBox 3"/>
          <p:cNvSpPr txBox="1"/>
          <p:nvPr>
            <p:custDataLst>
              <p:tags r:id="rId2"/>
            </p:custDataLst>
          </p:nvPr>
        </p:nvSpPr>
        <p:spPr>
          <a:xfrm>
            <a:off x="1203590" y="2128234"/>
            <a:ext cx="9784815" cy="584775"/>
          </a:xfrm>
          <a:prstGeom prst="rect">
            <a:avLst/>
          </a:prstGeom>
          <a:noFill/>
          <a:ln w="19050">
            <a:solidFill>
              <a:schemeClr val="tx1"/>
            </a:solidFill>
          </a:ln>
        </p:spPr>
        <p:txBody>
          <a:bodyPr wrap="square" rtlCol="0">
            <a:spAutoFit/>
          </a:bodyPr>
          <a:lstStyle/>
          <a:p>
            <a:pPr algn="ctr"/>
            <a:r>
              <a:rPr lang="en-US" sz="3200" i="1" dirty="0">
                <a:latin typeface="Garamond" panose="02020404030301010803" pitchFamily="18" charset="0"/>
              </a:rPr>
              <a:t>A voter cannot revoke or cancel a ballot that has already been voted!</a:t>
            </a:r>
          </a:p>
        </p:txBody>
      </p:sp>
      <p:sp>
        <p:nvSpPr>
          <p:cNvPr id="5" name="TextBox 4"/>
          <p:cNvSpPr txBox="1"/>
          <p:nvPr>
            <p:custDataLst>
              <p:tags r:id="rId3"/>
            </p:custDataLst>
          </p:nvPr>
        </p:nvSpPr>
        <p:spPr>
          <a:xfrm>
            <a:off x="295618" y="2937570"/>
            <a:ext cx="11600760" cy="3539430"/>
          </a:xfrm>
          <a:prstGeom prst="rect">
            <a:avLst/>
          </a:prstGeom>
          <a:noFill/>
        </p:spPr>
        <p:txBody>
          <a:bodyPr wrap="square" rtlCol="0">
            <a:spAutoFit/>
          </a:bodyPr>
          <a:lstStyle/>
          <a:p>
            <a:pPr marL="457200" indent="-457200">
              <a:buFont typeface="Wingdings" panose="05000000000000000000" pitchFamily="2" charset="2"/>
              <a:buChar char="ü"/>
            </a:pPr>
            <a:r>
              <a:rPr lang="en-US" sz="2800" dirty="0">
                <a:latin typeface="Garamond" panose="02020404030301010803" pitchFamily="18" charset="0"/>
              </a:rPr>
              <a:t>If a voter is marked as already voted and claims they have not, </a:t>
            </a:r>
            <a:r>
              <a:rPr lang="en-US" sz="2800" u="sng" dirty="0">
                <a:latin typeface="Garamond" panose="02020404030301010803" pitchFamily="18" charset="0"/>
              </a:rPr>
              <a:t>call the election authority’s office! </a:t>
            </a:r>
          </a:p>
          <a:p>
            <a:pPr marL="457200" indent="-457200">
              <a:buFont typeface="Wingdings" panose="05000000000000000000" pitchFamily="2" charset="2"/>
              <a:buChar char="ü"/>
            </a:pPr>
            <a:endParaRPr lang="en-US" sz="2800" dirty="0">
              <a:highlight>
                <a:srgbClr val="0000FF"/>
              </a:highlight>
              <a:latin typeface="Garamond" panose="02020404030301010803" pitchFamily="18" charset="0"/>
            </a:endParaRPr>
          </a:p>
          <a:p>
            <a:pPr marL="457200" indent="-457200">
              <a:buFont typeface="Wingdings" panose="05000000000000000000" pitchFamily="2" charset="2"/>
              <a:buChar char="ü"/>
            </a:pPr>
            <a:r>
              <a:rPr lang="en-US" sz="2800" dirty="0">
                <a:latin typeface="Garamond" panose="02020404030301010803" pitchFamily="18" charset="0"/>
              </a:rPr>
              <a:t>If a voter was issued a Vote by Mail ballot, has not voted it, and surrenders the ballot to you on election day, he/she may vote as normal.</a:t>
            </a:r>
          </a:p>
          <a:p>
            <a:pPr marL="457200" indent="-457200">
              <a:buFont typeface="Wingdings" panose="05000000000000000000" pitchFamily="2" charset="2"/>
              <a:buChar char="ü"/>
            </a:pPr>
            <a:endParaRPr lang="en-US" sz="2800" dirty="0">
              <a:latin typeface="Garamond" panose="02020404030301010803" pitchFamily="18" charset="0"/>
            </a:endParaRPr>
          </a:p>
          <a:p>
            <a:pPr marL="457200" indent="-457200">
              <a:buFont typeface="Wingdings" panose="05000000000000000000" pitchFamily="2" charset="2"/>
              <a:buChar char="ü"/>
            </a:pPr>
            <a:r>
              <a:rPr lang="en-US" sz="2800" dirty="0">
                <a:latin typeface="Garamond" panose="02020404030301010803" pitchFamily="18" charset="0"/>
              </a:rPr>
              <a:t>If a voter claims he/she never received their Vote by Mail ballot, he/she may sign an affidavit and vote on election day.</a:t>
            </a:r>
          </a:p>
        </p:txBody>
      </p:sp>
      <p:sp>
        <p:nvSpPr>
          <p:cNvPr id="2" name="Slide Number Placeholder 1"/>
          <p:cNvSpPr>
            <a:spLocks noGrp="1"/>
          </p:cNvSpPr>
          <p:nvPr>
            <p:ph type="sldNum" sz="quarter" idx="12"/>
            <p:custDataLst>
              <p:tags r:id="rId4"/>
            </p:custDataLst>
          </p:nvPr>
        </p:nvSpPr>
        <p:spPr/>
        <p:txBody>
          <a:bodyPr/>
          <a:lstStyle/>
          <a:p>
            <a:fld id="{50486F06-4819-45BA-8750-4CD5FE3F55F9}" type="slidenum">
              <a:rPr lang="en-US" smtClean="0"/>
              <a:t>40</a:t>
            </a:fld>
            <a:endParaRPr lang="en-US"/>
          </a:p>
        </p:txBody>
      </p:sp>
    </p:spTree>
    <p:extLst>
      <p:ext uri="{BB962C8B-B14F-4D97-AF65-F5344CB8AC3E}">
        <p14:creationId xmlns:p14="http://schemas.microsoft.com/office/powerpoint/2010/main" val="3694780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314793" y="746125"/>
            <a:ext cx="11707318" cy="1293028"/>
          </a:xfrm>
        </p:spPr>
        <p:txBody>
          <a:bodyPr>
            <a:normAutofit fontScale="90000"/>
          </a:bodyPr>
          <a:lstStyle/>
          <a:p>
            <a:pPr algn="ctr"/>
            <a:r>
              <a:rPr lang="en-US" b="1" dirty="0">
                <a:solidFill>
                  <a:schemeClr val="tx1"/>
                </a:solidFill>
                <a:latin typeface="Garamond" panose="02020404030301010803" pitchFamily="18" charset="0"/>
              </a:rPr>
              <a:t>Voters may be challenged by Pollwatchers, Election Judges, or another voter.</a:t>
            </a:r>
          </a:p>
        </p:txBody>
      </p:sp>
      <p:sp>
        <p:nvSpPr>
          <p:cNvPr id="3" name="Content Placeholder 2"/>
          <p:cNvSpPr>
            <a:spLocks noGrp="1"/>
          </p:cNvSpPr>
          <p:nvPr>
            <p:ph idx="1"/>
            <p:custDataLst>
              <p:tags r:id="rId2"/>
            </p:custDataLst>
          </p:nvPr>
        </p:nvSpPr>
        <p:spPr>
          <a:xfrm>
            <a:off x="2444896" y="2782486"/>
            <a:ext cx="7447112" cy="1293028"/>
          </a:xfrm>
        </p:spPr>
        <p:txBody>
          <a:bodyPr>
            <a:normAutofit/>
          </a:bodyPr>
          <a:lstStyle/>
          <a:p>
            <a:pPr marL="0" indent="0">
              <a:buNone/>
            </a:pPr>
            <a:r>
              <a:rPr lang="en-US" sz="4400" u="sng" cap="small" dirty="0">
                <a:solidFill>
                  <a:schemeClr val="tx1"/>
                </a:solidFill>
                <a:latin typeface="Garamond" panose="02020404030301010803" pitchFamily="18" charset="0"/>
              </a:rPr>
              <a:t>Reasons for the challenge:</a:t>
            </a:r>
          </a:p>
          <a:p>
            <a:pPr>
              <a:buFont typeface="Wingdings" panose="05000000000000000000" pitchFamily="2" charset="2"/>
              <a:buChar char="ü"/>
            </a:pPr>
            <a:endParaRPr lang="en-US" dirty="0"/>
          </a:p>
        </p:txBody>
      </p:sp>
      <p:sp>
        <p:nvSpPr>
          <p:cNvPr id="5" name="Slide Number Placeholder 4"/>
          <p:cNvSpPr>
            <a:spLocks noGrp="1"/>
          </p:cNvSpPr>
          <p:nvPr>
            <p:ph type="sldNum" sz="quarter" idx="12"/>
            <p:custDataLst>
              <p:tags r:id="rId3"/>
            </p:custDataLst>
          </p:nvPr>
        </p:nvSpPr>
        <p:spPr/>
        <p:txBody>
          <a:bodyPr/>
          <a:lstStyle/>
          <a:p>
            <a:fld id="{50486F06-4819-45BA-8750-4CD5FE3F55F9}" type="slidenum">
              <a:rPr lang="en-US" smtClean="0"/>
              <a:t>41</a:t>
            </a:fld>
            <a:endParaRPr lang="en-US"/>
          </a:p>
        </p:txBody>
      </p:sp>
      <p:sp>
        <p:nvSpPr>
          <p:cNvPr id="7" name="Rectangle 6"/>
          <p:cNvSpPr/>
          <p:nvPr>
            <p:custDataLst>
              <p:tags r:id="rId4"/>
            </p:custDataLst>
          </p:nvPr>
        </p:nvSpPr>
        <p:spPr>
          <a:xfrm>
            <a:off x="0" y="3518822"/>
            <a:ext cx="6310859" cy="1938992"/>
          </a:xfrm>
          <a:prstGeom prst="rect">
            <a:avLst/>
          </a:prstGeom>
        </p:spPr>
        <p:txBody>
          <a:bodyPr wrap="square">
            <a:spAutoFit/>
          </a:bodyPr>
          <a:lstStyle/>
          <a:p>
            <a:pPr>
              <a:buFont typeface="Wingdings" panose="05000000000000000000" pitchFamily="2" charset="2"/>
              <a:buChar char="ü"/>
            </a:pPr>
            <a:r>
              <a:rPr lang="en-US" sz="4000" dirty="0">
                <a:latin typeface="Garamond" panose="02020404030301010803" pitchFamily="18" charset="0"/>
              </a:rPr>
              <a:t>Voter has moved</a:t>
            </a:r>
          </a:p>
          <a:p>
            <a:pPr>
              <a:buFont typeface="Wingdings" panose="05000000000000000000" pitchFamily="2" charset="2"/>
              <a:buChar char="ü"/>
            </a:pPr>
            <a:r>
              <a:rPr lang="en-US" sz="4000" dirty="0">
                <a:latin typeface="Garamond" panose="02020404030301010803" pitchFamily="18" charset="0"/>
              </a:rPr>
              <a:t>Voter has already voted</a:t>
            </a:r>
          </a:p>
          <a:p>
            <a:pPr>
              <a:buFont typeface="Wingdings" panose="05000000000000000000" pitchFamily="2" charset="2"/>
              <a:buChar char="ü"/>
            </a:pPr>
            <a:r>
              <a:rPr lang="en-US" sz="4000" dirty="0">
                <a:latin typeface="Garamond" panose="02020404030301010803" pitchFamily="18" charset="0"/>
              </a:rPr>
              <a:t>Voter has changed name </a:t>
            </a:r>
          </a:p>
        </p:txBody>
      </p:sp>
      <p:sp>
        <p:nvSpPr>
          <p:cNvPr id="8" name="Rectangle 7"/>
          <p:cNvSpPr/>
          <p:nvPr>
            <p:custDataLst>
              <p:tags r:id="rId5"/>
            </p:custDataLst>
          </p:nvPr>
        </p:nvSpPr>
        <p:spPr>
          <a:xfrm>
            <a:off x="6057460" y="3518822"/>
            <a:ext cx="6134540" cy="1938992"/>
          </a:xfrm>
          <a:prstGeom prst="rect">
            <a:avLst/>
          </a:prstGeom>
        </p:spPr>
        <p:txBody>
          <a:bodyPr wrap="square">
            <a:spAutoFit/>
          </a:bodyPr>
          <a:lstStyle/>
          <a:p>
            <a:pPr>
              <a:buFont typeface="Wingdings" panose="05000000000000000000" pitchFamily="2" charset="2"/>
              <a:buChar char="ü"/>
            </a:pPr>
            <a:r>
              <a:rPr lang="en-US" sz="4000" dirty="0">
                <a:latin typeface="Garamond" panose="02020404030301010803" pitchFamily="18" charset="0"/>
              </a:rPr>
              <a:t>No record of registration</a:t>
            </a:r>
          </a:p>
          <a:p>
            <a:pPr>
              <a:buFont typeface="Wingdings" panose="05000000000000000000" pitchFamily="2" charset="2"/>
              <a:buChar char="ü"/>
            </a:pPr>
            <a:r>
              <a:rPr lang="en-US" sz="4000" dirty="0">
                <a:latin typeface="Garamond" panose="02020404030301010803" pitchFamily="18" charset="0"/>
              </a:rPr>
              <a:t>Not the same person as     	registered voter</a:t>
            </a:r>
          </a:p>
        </p:txBody>
      </p:sp>
    </p:spTree>
    <p:extLst>
      <p:ext uri="{BB962C8B-B14F-4D97-AF65-F5344CB8AC3E}">
        <p14:creationId xmlns:p14="http://schemas.microsoft.com/office/powerpoint/2010/main" val="37893202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stretch>
            <a:fillRect/>
          </a:stretch>
        </p:blipFill>
        <p:spPr>
          <a:xfrm>
            <a:off x="787816" y="226112"/>
            <a:ext cx="4622800" cy="5924781"/>
          </a:xfrm>
          <a:prstGeom prst="rect">
            <a:avLst/>
          </a:prstGeom>
          <a:ln>
            <a:solidFill>
              <a:schemeClr val="tx1"/>
            </a:solidFill>
          </a:ln>
        </p:spPr>
      </p:pic>
      <p:sp>
        <p:nvSpPr>
          <p:cNvPr id="5" name="TextBox 4"/>
          <p:cNvSpPr txBox="1"/>
          <p:nvPr>
            <p:custDataLst>
              <p:tags r:id="rId1"/>
            </p:custDataLst>
          </p:nvPr>
        </p:nvSpPr>
        <p:spPr>
          <a:xfrm>
            <a:off x="6048260" y="126126"/>
            <a:ext cx="5464366" cy="6124754"/>
          </a:xfrm>
          <a:prstGeom prst="rect">
            <a:avLst/>
          </a:prstGeom>
          <a:noFill/>
        </p:spPr>
        <p:txBody>
          <a:bodyPr wrap="square" rtlCol="0">
            <a:spAutoFit/>
          </a:bodyPr>
          <a:lstStyle/>
          <a:p>
            <a:pPr algn="ctr"/>
            <a:r>
              <a:rPr lang="en-US" sz="4000" b="1" u="sng" dirty="0">
                <a:latin typeface="Garamond" panose="02020404030301010803" pitchFamily="18" charset="0"/>
              </a:rPr>
              <a:t>Voter Affidavit</a:t>
            </a:r>
          </a:p>
          <a:p>
            <a:endParaRPr lang="en-US" sz="3200" dirty="0">
              <a:latin typeface="Garamond" panose="02020404030301010803" pitchFamily="18" charset="0"/>
            </a:endParaRPr>
          </a:p>
          <a:p>
            <a:pPr algn="ctr"/>
            <a:r>
              <a:rPr lang="en-US" sz="3200" dirty="0">
                <a:latin typeface="Garamond" panose="02020404030301010803" pitchFamily="18" charset="0"/>
              </a:rPr>
              <a:t>Change of Residence</a:t>
            </a:r>
            <a:br>
              <a:rPr lang="en-US" sz="3200" dirty="0">
                <a:latin typeface="Garamond" panose="02020404030301010803" pitchFamily="18" charset="0"/>
              </a:rPr>
            </a:br>
            <a:endParaRPr lang="en-US" sz="3200" dirty="0">
              <a:latin typeface="Garamond" panose="02020404030301010803" pitchFamily="18" charset="0"/>
            </a:endParaRPr>
          </a:p>
          <a:p>
            <a:pPr algn="ctr"/>
            <a:r>
              <a:rPr lang="en-US" sz="3200" dirty="0">
                <a:latin typeface="Garamond" panose="02020404030301010803" pitchFamily="18" charset="0"/>
              </a:rPr>
              <a:t>Name change (same precinct)</a:t>
            </a:r>
            <a:br>
              <a:rPr lang="en-US" sz="3200" dirty="0">
                <a:latin typeface="Garamond" panose="02020404030301010803" pitchFamily="18" charset="0"/>
              </a:rPr>
            </a:br>
            <a:endParaRPr lang="en-US" sz="3200" dirty="0">
              <a:latin typeface="Garamond" panose="02020404030301010803" pitchFamily="18" charset="0"/>
            </a:endParaRPr>
          </a:p>
          <a:p>
            <a:pPr algn="ctr"/>
            <a:r>
              <a:rPr lang="en-US" sz="3200" dirty="0">
                <a:latin typeface="Garamond" panose="02020404030301010803" pitchFamily="18" charset="0"/>
              </a:rPr>
              <a:t>Name on list, no digitized signature to compare </a:t>
            </a:r>
          </a:p>
          <a:p>
            <a:pPr algn="ctr"/>
            <a:endParaRPr lang="en-US" sz="3200" dirty="0">
              <a:latin typeface="Garamond" panose="02020404030301010803" pitchFamily="18" charset="0"/>
            </a:endParaRPr>
          </a:p>
          <a:p>
            <a:pPr algn="ctr"/>
            <a:r>
              <a:rPr lang="en-US" sz="3200" dirty="0">
                <a:latin typeface="Garamond" panose="02020404030301010803" pitchFamily="18" charset="0"/>
              </a:rPr>
              <a:t>Vote by Mail ballot not received</a:t>
            </a:r>
            <a:br>
              <a:rPr lang="en-US" sz="3200" dirty="0">
                <a:latin typeface="Garamond" panose="02020404030301010803" pitchFamily="18" charset="0"/>
              </a:rPr>
            </a:br>
            <a:endParaRPr lang="en-US" sz="3200" dirty="0">
              <a:latin typeface="Garamond" panose="02020404030301010803" pitchFamily="18" charset="0"/>
            </a:endParaRPr>
          </a:p>
          <a:p>
            <a:pPr algn="ctr"/>
            <a:r>
              <a:rPr lang="en-US" sz="3200" dirty="0">
                <a:latin typeface="Garamond" panose="02020404030301010803" pitchFamily="18" charset="0"/>
              </a:rPr>
              <a:t>911 Address change</a:t>
            </a:r>
          </a:p>
        </p:txBody>
      </p:sp>
      <p:sp>
        <p:nvSpPr>
          <p:cNvPr id="2" name="Slide Number Placeholder 1"/>
          <p:cNvSpPr>
            <a:spLocks noGrp="1"/>
          </p:cNvSpPr>
          <p:nvPr>
            <p:ph type="sldNum" sz="quarter" idx="12"/>
            <p:custDataLst>
              <p:tags r:id="rId2"/>
            </p:custDataLst>
          </p:nvPr>
        </p:nvSpPr>
        <p:spPr/>
        <p:txBody>
          <a:bodyPr/>
          <a:lstStyle/>
          <a:p>
            <a:fld id="{50486F06-4819-45BA-8750-4CD5FE3F55F9}" type="slidenum">
              <a:rPr lang="en-US" smtClean="0"/>
              <a:t>42</a:t>
            </a:fld>
            <a:endParaRPr lang="en-US"/>
          </a:p>
        </p:txBody>
      </p:sp>
    </p:spTree>
    <p:extLst>
      <p:ext uri="{BB962C8B-B14F-4D97-AF65-F5344CB8AC3E}">
        <p14:creationId xmlns:p14="http://schemas.microsoft.com/office/powerpoint/2010/main" val="3710554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1260207" y="192127"/>
            <a:ext cx="9265185" cy="1107996"/>
          </a:xfrm>
          <a:prstGeom prst="rect">
            <a:avLst/>
          </a:prstGeom>
          <a:noFill/>
        </p:spPr>
        <p:txBody>
          <a:bodyPr wrap="square" rtlCol="0">
            <a:spAutoFit/>
          </a:bodyPr>
          <a:lstStyle/>
          <a:p>
            <a:pPr algn="ctr"/>
            <a:r>
              <a:rPr lang="en-US" sz="6600" b="1" u="sng" dirty="0">
                <a:latin typeface="Garamond" panose="02020404030301010803" pitchFamily="18" charset="0"/>
              </a:rPr>
              <a:t>Ballot Entitlement Chart</a:t>
            </a:r>
          </a:p>
        </p:txBody>
      </p:sp>
      <p:sp>
        <p:nvSpPr>
          <p:cNvPr id="4" name="Slide Number Placeholder 3"/>
          <p:cNvSpPr>
            <a:spLocks noGrp="1"/>
          </p:cNvSpPr>
          <p:nvPr>
            <p:ph type="sldNum" sz="quarter" idx="12"/>
            <p:custDataLst>
              <p:tags r:id="rId2"/>
            </p:custDataLst>
          </p:nvPr>
        </p:nvSpPr>
        <p:spPr/>
        <p:txBody>
          <a:bodyPr/>
          <a:lstStyle/>
          <a:p>
            <a:fld id="{50486F06-4819-45BA-8750-4CD5FE3F55F9}" type="slidenum">
              <a:rPr lang="en-US" smtClean="0"/>
              <a:t>43</a:t>
            </a:fld>
            <a:endParaRPr lang="en-US"/>
          </a:p>
        </p:txBody>
      </p:sp>
      <p:pic>
        <p:nvPicPr>
          <p:cNvPr id="5" name="Picture 4">
            <a:extLst>
              <a:ext uri="{FF2B5EF4-FFF2-40B4-BE49-F238E27FC236}">
                <a16:creationId xmlns:a16="http://schemas.microsoft.com/office/drawing/2014/main" id="{4861A936-9E8F-171C-AB87-7B68AB8F6485}"/>
              </a:ext>
            </a:extLst>
          </p:cNvPr>
          <p:cNvPicPr>
            <a:picLocks noChangeAspect="1"/>
          </p:cNvPicPr>
          <p:nvPr/>
        </p:nvPicPr>
        <p:blipFill>
          <a:blip r:embed="rId5"/>
          <a:stretch>
            <a:fillRect/>
          </a:stretch>
        </p:blipFill>
        <p:spPr>
          <a:xfrm>
            <a:off x="1462638" y="1160708"/>
            <a:ext cx="9266723" cy="5505165"/>
          </a:xfrm>
          <a:prstGeom prst="rect">
            <a:avLst/>
          </a:prstGeom>
        </p:spPr>
      </p:pic>
    </p:spTree>
    <p:extLst>
      <p:ext uri="{BB962C8B-B14F-4D97-AF65-F5344CB8AC3E}">
        <p14:creationId xmlns:p14="http://schemas.microsoft.com/office/powerpoint/2010/main" val="4635572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185080" y="460458"/>
            <a:ext cx="8610600" cy="1293028"/>
          </a:xfrm>
        </p:spPr>
        <p:txBody>
          <a:bodyPr/>
          <a:lstStyle/>
          <a:p>
            <a:r>
              <a:rPr lang="en-US" b="1" dirty="0">
                <a:solidFill>
                  <a:schemeClr val="tx1"/>
                </a:solidFill>
                <a:latin typeface="Garamond" panose="02020404030301010803" pitchFamily="18" charset="0"/>
              </a:rPr>
              <a:t>What if…</a:t>
            </a:r>
          </a:p>
        </p:txBody>
      </p:sp>
      <p:sp>
        <p:nvSpPr>
          <p:cNvPr id="3" name="Content Placeholder 2"/>
          <p:cNvSpPr>
            <a:spLocks noGrp="1"/>
          </p:cNvSpPr>
          <p:nvPr>
            <p:ph idx="1"/>
            <p:custDataLst>
              <p:tags r:id="rId2"/>
            </p:custDataLst>
          </p:nvPr>
        </p:nvSpPr>
        <p:spPr>
          <a:xfrm>
            <a:off x="1066800" y="1845734"/>
            <a:ext cx="10058400" cy="4023360"/>
          </a:xfrm>
        </p:spPr>
        <p:txBody>
          <a:bodyPr/>
          <a:lstStyle/>
          <a:p>
            <a:pPr algn="ctr">
              <a:buFont typeface="Arial" panose="020B0604020202020204" pitchFamily="34" charset="0"/>
              <a:buChar char="•"/>
            </a:pPr>
            <a:r>
              <a:rPr lang="en-US" sz="2800" dirty="0">
                <a:solidFill>
                  <a:schemeClr val="tx1"/>
                </a:solidFill>
                <a:latin typeface="Garamond" panose="02020404030301010803" pitchFamily="18" charset="0"/>
              </a:rPr>
              <a:t>Voter’s registration cannot be found</a:t>
            </a:r>
          </a:p>
          <a:p>
            <a:pPr algn="ctr">
              <a:buFont typeface="Arial" panose="020B0604020202020204" pitchFamily="34" charset="0"/>
              <a:buChar char="•"/>
            </a:pPr>
            <a:r>
              <a:rPr lang="en-US" sz="2800" dirty="0">
                <a:solidFill>
                  <a:schemeClr val="tx1"/>
                </a:solidFill>
                <a:latin typeface="Garamond" panose="02020404030301010803" pitchFamily="18" charset="0"/>
              </a:rPr>
              <a:t>Voter is challenged by a pollwatcher </a:t>
            </a:r>
          </a:p>
          <a:p>
            <a:pPr algn="ctr">
              <a:buFont typeface="Arial" panose="020B0604020202020204" pitchFamily="34" charset="0"/>
              <a:buChar char="•"/>
            </a:pPr>
            <a:r>
              <a:rPr lang="en-US" sz="2800" dirty="0">
                <a:solidFill>
                  <a:schemeClr val="tx1"/>
                </a:solidFill>
                <a:latin typeface="Garamond" panose="02020404030301010803" pitchFamily="18" charset="0"/>
              </a:rPr>
              <a:t>Voter insists he or she is eligible to vote</a:t>
            </a:r>
          </a:p>
          <a:p>
            <a:pPr algn="ctr">
              <a:buFont typeface="Arial" panose="020B0604020202020204" pitchFamily="34" charset="0"/>
              <a:buChar char="•"/>
            </a:pPr>
            <a:r>
              <a:rPr lang="en-US" sz="2800" dirty="0">
                <a:solidFill>
                  <a:schemeClr val="tx1"/>
                </a:solidFill>
                <a:latin typeface="Garamond" panose="02020404030301010803" pitchFamily="18" charset="0"/>
              </a:rPr>
              <a:t>Voter applied for registration at drivers license facility or on-line </a:t>
            </a:r>
          </a:p>
          <a:p>
            <a:pPr>
              <a:buFont typeface="Arial" panose="020B0604020202020204" pitchFamily="34" charset="0"/>
              <a:buChar char="•"/>
            </a:pPr>
            <a:endParaRPr lang="en-US" dirty="0">
              <a:solidFill>
                <a:schemeClr val="tx1"/>
              </a:solidFill>
            </a:endParaRPr>
          </a:p>
        </p:txBody>
      </p:sp>
      <p:sp>
        <p:nvSpPr>
          <p:cNvPr id="5" name="Slide Number Placeholder 4"/>
          <p:cNvSpPr>
            <a:spLocks noGrp="1"/>
          </p:cNvSpPr>
          <p:nvPr>
            <p:ph type="sldNum" sz="quarter" idx="12"/>
            <p:custDataLst>
              <p:tags r:id="rId3"/>
            </p:custDataLst>
          </p:nvPr>
        </p:nvSpPr>
        <p:spPr/>
        <p:txBody>
          <a:bodyPr/>
          <a:lstStyle/>
          <a:p>
            <a:fld id="{50486F06-4819-45BA-8750-4CD5FE3F55F9}" type="slidenum">
              <a:rPr lang="en-US" smtClean="0"/>
              <a:t>44</a:t>
            </a:fld>
            <a:endParaRPr lang="en-US"/>
          </a:p>
        </p:txBody>
      </p:sp>
      <p:sp>
        <p:nvSpPr>
          <p:cNvPr id="4" name="TextBox 3"/>
          <p:cNvSpPr txBox="1"/>
          <p:nvPr>
            <p:custDataLst>
              <p:tags r:id="rId4"/>
            </p:custDataLst>
          </p:nvPr>
        </p:nvSpPr>
        <p:spPr>
          <a:xfrm>
            <a:off x="1331205" y="4318612"/>
            <a:ext cx="9529591" cy="1754326"/>
          </a:xfrm>
          <a:prstGeom prst="rect">
            <a:avLst/>
          </a:prstGeom>
          <a:noFill/>
          <a:ln w="28575">
            <a:solidFill>
              <a:schemeClr val="accent2"/>
            </a:solidFill>
          </a:ln>
        </p:spPr>
        <p:txBody>
          <a:bodyPr wrap="square" rtlCol="0">
            <a:spAutoFit/>
          </a:bodyPr>
          <a:lstStyle/>
          <a:p>
            <a:pPr algn="ctr"/>
            <a:r>
              <a:rPr lang="en-US" sz="3600" b="1" cap="small" dirty="0">
                <a:latin typeface="Garamond" panose="02020404030301010803" pitchFamily="18" charset="0"/>
              </a:rPr>
              <a:t>Contact your election authority’s office for additional information and instruction! </a:t>
            </a:r>
          </a:p>
        </p:txBody>
      </p:sp>
    </p:spTree>
    <p:extLst>
      <p:ext uri="{BB962C8B-B14F-4D97-AF65-F5344CB8AC3E}">
        <p14:creationId xmlns:p14="http://schemas.microsoft.com/office/powerpoint/2010/main" val="3892122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1"/>
            </p:custDataLst>
          </p:nvPr>
        </p:nvSpPr>
        <p:spPr>
          <a:xfrm>
            <a:off x="5368922" y="447313"/>
            <a:ext cx="6176790" cy="2308324"/>
          </a:xfrm>
          <a:prstGeom prst="rect">
            <a:avLst/>
          </a:prstGeom>
          <a:noFill/>
          <a:ln>
            <a:solidFill>
              <a:schemeClr val="tx1"/>
            </a:solidFill>
          </a:ln>
        </p:spPr>
        <p:txBody>
          <a:bodyPr wrap="square" rtlCol="0">
            <a:spAutoFit/>
          </a:bodyPr>
          <a:lstStyle/>
          <a:p>
            <a:pPr algn="ctr"/>
            <a:r>
              <a:rPr lang="en-US" sz="3600" b="1" dirty="0">
                <a:latin typeface="Garamond" panose="02020404030301010803" pitchFamily="18" charset="0"/>
              </a:rPr>
              <a:t>Voter Assistance: for Voters with Disabilities or Voters who can’t Read or Write the English Language.</a:t>
            </a:r>
          </a:p>
        </p:txBody>
      </p:sp>
      <p:pic>
        <p:nvPicPr>
          <p:cNvPr id="5" name="Picture 3" descr="B-2_Page_1"/>
          <p:cNvPicPr>
            <a:picLocks noChangeAspect="1" noChangeArrowheads="1"/>
          </p:cNvPicPr>
          <p:nvPr/>
        </p:nvPicPr>
        <p:blipFill>
          <a:blip r:embed="rId7" cstate="print"/>
          <a:srcRect/>
          <a:stretch>
            <a:fillRect/>
          </a:stretch>
        </p:blipFill>
        <p:spPr bwMode="auto">
          <a:xfrm>
            <a:off x="473726" y="274913"/>
            <a:ext cx="4164375" cy="5981310"/>
          </a:xfrm>
          <a:prstGeom prst="rect">
            <a:avLst/>
          </a:prstGeom>
          <a:noFill/>
          <a:ln w="9525">
            <a:solidFill>
              <a:schemeClr val="tx1"/>
            </a:solidFill>
            <a:miter lim="800000"/>
            <a:headEnd/>
            <a:tailEnd/>
          </a:ln>
        </p:spPr>
      </p:pic>
      <p:sp>
        <p:nvSpPr>
          <p:cNvPr id="6" name="TextBox 5"/>
          <p:cNvSpPr txBox="1"/>
          <p:nvPr>
            <p:custDataLst>
              <p:tags r:id="rId2"/>
            </p:custDataLst>
          </p:nvPr>
        </p:nvSpPr>
        <p:spPr>
          <a:xfrm>
            <a:off x="5741660" y="3265568"/>
            <a:ext cx="5629619" cy="2677656"/>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Garamond" panose="02020404030301010803" pitchFamily="18" charset="0"/>
              </a:rPr>
              <a:t>Affidavit of Assisted Voter must be filled out every time a voter receives assistance in the voting booth!</a:t>
            </a:r>
          </a:p>
          <a:p>
            <a:pPr marL="457200" indent="-457200">
              <a:buFont typeface="Arial" panose="020B0604020202020204" pitchFamily="34" charset="0"/>
              <a:buChar char="•"/>
            </a:pPr>
            <a:endParaRPr lang="en-US" sz="2800" dirty="0">
              <a:latin typeface="Garamond" panose="02020404030301010803" pitchFamily="18" charset="0"/>
            </a:endParaRPr>
          </a:p>
          <a:p>
            <a:pPr marL="457200" indent="-457200">
              <a:buFont typeface="Arial" panose="020B0604020202020204" pitchFamily="34" charset="0"/>
              <a:buChar char="•"/>
            </a:pPr>
            <a:r>
              <a:rPr lang="en-US" sz="2800" dirty="0">
                <a:latin typeface="Garamond" panose="02020404030301010803" pitchFamily="18" charset="0"/>
              </a:rPr>
              <a:t>This affidavit must be spindled along with the voters application. </a:t>
            </a:r>
          </a:p>
        </p:txBody>
      </p:sp>
      <p:sp>
        <p:nvSpPr>
          <p:cNvPr id="2" name="Slide Number Placeholder 1"/>
          <p:cNvSpPr>
            <a:spLocks noGrp="1"/>
          </p:cNvSpPr>
          <p:nvPr>
            <p:ph type="sldNum" sz="quarter" idx="12"/>
            <p:custDataLst>
              <p:tags r:id="rId3"/>
            </p:custDataLst>
          </p:nvPr>
        </p:nvSpPr>
        <p:spPr/>
        <p:txBody>
          <a:bodyPr/>
          <a:lstStyle/>
          <a:p>
            <a:fld id="{50486F06-4819-45BA-8750-4CD5FE3F55F9}" type="slidenum">
              <a:rPr lang="en-US" smtClean="0"/>
              <a:t>45</a:t>
            </a:fld>
            <a:endParaRPr lang="en-US"/>
          </a:p>
        </p:txBody>
      </p:sp>
      <p:sp>
        <p:nvSpPr>
          <p:cNvPr id="3" name="Rectangle 2"/>
          <p:cNvSpPr/>
          <p:nvPr>
            <p:custDataLst>
              <p:tags r:id="rId4"/>
            </p:custDataLst>
          </p:nvPr>
        </p:nvSpPr>
        <p:spPr>
          <a:xfrm>
            <a:off x="5368922" y="447313"/>
            <a:ext cx="6176790" cy="2308324"/>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3768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barn(inVertical)">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1"/>
            </p:custDataLst>
          </p:nvPr>
        </p:nvSpPr>
        <p:spPr>
          <a:xfrm>
            <a:off x="2095500" y="871077"/>
            <a:ext cx="8610600" cy="1295400"/>
          </a:xfrm>
        </p:spPr>
        <p:txBody>
          <a:bodyPr/>
          <a:lstStyle/>
          <a:p>
            <a:pPr algn="ctr"/>
            <a:r>
              <a:rPr lang="en-US" b="1" dirty="0">
                <a:solidFill>
                  <a:schemeClr val="tx1"/>
                </a:solidFill>
                <a:latin typeface="Garamond" panose="02020404030301010803" pitchFamily="18" charset="0"/>
              </a:rPr>
              <a:t>Who can and can’t give assistance? </a:t>
            </a:r>
          </a:p>
        </p:txBody>
      </p:sp>
      <p:sp>
        <p:nvSpPr>
          <p:cNvPr id="9" name="Text Placeholder 8"/>
          <p:cNvSpPr>
            <a:spLocks noGrp="1"/>
          </p:cNvSpPr>
          <p:nvPr>
            <p:ph type="body" idx="1"/>
            <p:custDataLst>
              <p:tags r:id="rId2"/>
            </p:custDataLst>
          </p:nvPr>
        </p:nvSpPr>
        <p:spPr>
          <a:xfrm>
            <a:off x="685800" y="1990713"/>
            <a:ext cx="5079991" cy="823912"/>
          </a:xfrm>
        </p:spPr>
        <p:txBody>
          <a:bodyPr/>
          <a:lstStyle/>
          <a:p>
            <a:r>
              <a:rPr lang="en-US" dirty="0">
                <a:solidFill>
                  <a:schemeClr val="tx1"/>
                </a:solidFill>
                <a:latin typeface="Garamond" panose="02020404030301010803" pitchFamily="18" charset="0"/>
              </a:rPr>
              <a:t>Who </a:t>
            </a:r>
            <a:r>
              <a:rPr lang="en-US" b="1" u="sng" dirty="0">
                <a:solidFill>
                  <a:schemeClr val="tx1"/>
                </a:solidFill>
                <a:latin typeface="Garamond" panose="02020404030301010803" pitchFamily="18" charset="0"/>
              </a:rPr>
              <a:t>can</a:t>
            </a:r>
            <a:r>
              <a:rPr lang="en-US" dirty="0">
                <a:solidFill>
                  <a:schemeClr val="tx1"/>
                </a:solidFill>
                <a:latin typeface="Garamond" panose="02020404030301010803" pitchFamily="18" charset="0"/>
              </a:rPr>
              <a:t> give Assistance?</a:t>
            </a:r>
          </a:p>
        </p:txBody>
      </p:sp>
      <p:sp>
        <p:nvSpPr>
          <p:cNvPr id="10" name="Content Placeholder 9"/>
          <p:cNvSpPr>
            <a:spLocks noGrp="1"/>
          </p:cNvSpPr>
          <p:nvPr>
            <p:ph sz="half" idx="2"/>
            <p:custDataLst>
              <p:tags r:id="rId3"/>
            </p:custDataLst>
          </p:nvPr>
        </p:nvSpPr>
        <p:spPr/>
        <p:txBody>
          <a:bodyPr>
            <a:normAutofit/>
          </a:bodyPr>
          <a:lstStyle/>
          <a:p>
            <a:pPr>
              <a:buFont typeface="Wingdings" panose="05000000000000000000" pitchFamily="2" charset="2"/>
              <a:buChar char="ü"/>
            </a:pPr>
            <a:r>
              <a:rPr lang="en-US" sz="2800" dirty="0">
                <a:solidFill>
                  <a:schemeClr val="tx1"/>
                </a:solidFill>
                <a:latin typeface="Garamond" panose="02020404030301010803" pitchFamily="18" charset="0"/>
              </a:rPr>
              <a:t>Friend</a:t>
            </a:r>
          </a:p>
          <a:p>
            <a:pPr>
              <a:buFont typeface="Wingdings" panose="05000000000000000000" pitchFamily="2" charset="2"/>
              <a:buChar char="ü"/>
            </a:pPr>
            <a:r>
              <a:rPr lang="en-US" sz="2800" dirty="0">
                <a:solidFill>
                  <a:schemeClr val="tx1"/>
                </a:solidFill>
                <a:latin typeface="Garamond" panose="02020404030301010803" pitchFamily="18" charset="0"/>
              </a:rPr>
              <a:t>Relative</a:t>
            </a:r>
          </a:p>
          <a:p>
            <a:pPr>
              <a:buFont typeface="Wingdings" panose="05000000000000000000" pitchFamily="2" charset="2"/>
              <a:buChar char="ü"/>
            </a:pPr>
            <a:r>
              <a:rPr lang="en-US" sz="2800" dirty="0">
                <a:solidFill>
                  <a:schemeClr val="tx1"/>
                </a:solidFill>
                <a:latin typeface="Garamond" panose="02020404030301010803" pitchFamily="18" charset="0"/>
              </a:rPr>
              <a:t>Two Election Judges (one from each political party) </a:t>
            </a:r>
          </a:p>
        </p:txBody>
      </p:sp>
      <p:sp>
        <p:nvSpPr>
          <p:cNvPr id="11" name="Text Placeholder 10"/>
          <p:cNvSpPr>
            <a:spLocks noGrp="1"/>
          </p:cNvSpPr>
          <p:nvPr>
            <p:ph type="body" sz="quarter" idx="3"/>
            <p:custDataLst>
              <p:tags r:id="rId4"/>
            </p:custDataLst>
          </p:nvPr>
        </p:nvSpPr>
        <p:spPr>
          <a:xfrm>
            <a:off x="6210300" y="1990713"/>
            <a:ext cx="5105400" cy="823912"/>
          </a:xfrm>
        </p:spPr>
        <p:txBody>
          <a:bodyPr/>
          <a:lstStyle/>
          <a:p>
            <a:r>
              <a:rPr lang="en-US" dirty="0">
                <a:solidFill>
                  <a:schemeClr val="tx1"/>
                </a:solidFill>
                <a:latin typeface="Garamond" panose="02020404030301010803" pitchFamily="18" charset="0"/>
              </a:rPr>
              <a:t>Who </a:t>
            </a:r>
            <a:r>
              <a:rPr lang="en-US" b="1" u="sng" dirty="0">
                <a:solidFill>
                  <a:schemeClr val="tx1"/>
                </a:solidFill>
                <a:latin typeface="Garamond" panose="02020404030301010803" pitchFamily="18" charset="0"/>
              </a:rPr>
              <a:t>can’t</a:t>
            </a:r>
            <a:r>
              <a:rPr lang="en-US" dirty="0">
                <a:solidFill>
                  <a:schemeClr val="tx1"/>
                </a:solidFill>
                <a:latin typeface="Garamond" panose="02020404030301010803" pitchFamily="18" charset="0"/>
              </a:rPr>
              <a:t> give assistance?</a:t>
            </a:r>
          </a:p>
        </p:txBody>
      </p:sp>
      <p:sp>
        <p:nvSpPr>
          <p:cNvPr id="12" name="Content Placeholder 11"/>
          <p:cNvSpPr>
            <a:spLocks noGrp="1"/>
          </p:cNvSpPr>
          <p:nvPr>
            <p:ph sz="quarter" idx="4"/>
            <p:custDataLst>
              <p:tags r:id="rId5"/>
            </p:custDataLst>
          </p:nvPr>
        </p:nvSpPr>
        <p:spPr/>
        <p:txBody>
          <a:bodyPr>
            <a:normAutofit/>
          </a:bodyPr>
          <a:lstStyle/>
          <a:p>
            <a:pPr>
              <a:buFont typeface="Wingdings" panose="05000000000000000000" pitchFamily="2" charset="2"/>
              <a:buChar char="ü"/>
            </a:pPr>
            <a:r>
              <a:rPr lang="en-US" sz="2800" dirty="0">
                <a:solidFill>
                  <a:schemeClr val="tx1"/>
                </a:solidFill>
                <a:latin typeface="Garamond" panose="02020404030301010803" pitchFamily="18" charset="0"/>
              </a:rPr>
              <a:t>Voter’s employer</a:t>
            </a:r>
          </a:p>
          <a:p>
            <a:pPr>
              <a:buFont typeface="Wingdings" panose="05000000000000000000" pitchFamily="2" charset="2"/>
              <a:buChar char="ü"/>
            </a:pPr>
            <a:r>
              <a:rPr lang="en-US" sz="2800" dirty="0">
                <a:solidFill>
                  <a:schemeClr val="tx1"/>
                </a:solidFill>
                <a:latin typeface="Garamond" panose="02020404030301010803" pitchFamily="18" charset="0"/>
              </a:rPr>
              <a:t>Agent of the voter’s employer</a:t>
            </a:r>
          </a:p>
          <a:p>
            <a:pPr>
              <a:buFont typeface="Wingdings" panose="05000000000000000000" pitchFamily="2" charset="2"/>
              <a:buChar char="ü"/>
            </a:pPr>
            <a:r>
              <a:rPr lang="en-US" sz="2800" dirty="0">
                <a:solidFill>
                  <a:schemeClr val="tx1"/>
                </a:solidFill>
                <a:latin typeface="Garamond" panose="02020404030301010803" pitchFamily="18" charset="0"/>
              </a:rPr>
              <a:t>Officer of the voter’s union</a:t>
            </a:r>
          </a:p>
          <a:p>
            <a:pPr>
              <a:buFont typeface="Wingdings" panose="05000000000000000000" pitchFamily="2" charset="2"/>
              <a:buChar char="ü"/>
            </a:pPr>
            <a:r>
              <a:rPr lang="en-US" sz="2800" dirty="0">
                <a:solidFill>
                  <a:schemeClr val="tx1"/>
                </a:solidFill>
                <a:latin typeface="Garamond" panose="02020404030301010803" pitchFamily="18" charset="0"/>
              </a:rPr>
              <a:t>Agent of the voter’s union </a:t>
            </a:r>
          </a:p>
        </p:txBody>
      </p:sp>
      <p:sp>
        <p:nvSpPr>
          <p:cNvPr id="2" name="Slide Number Placeholder 1"/>
          <p:cNvSpPr>
            <a:spLocks noGrp="1"/>
          </p:cNvSpPr>
          <p:nvPr>
            <p:ph type="sldNum" sz="quarter" idx="12"/>
            <p:custDataLst>
              <p:tags r:id="rId6"/>
            </p:custDataLst>
          </p:nvPr>
        </p:nvSpPr>
        <p:spPr/>
        <p:txBody>
          <a:bodyPr/>
          <a:lstStyle/>
          <a:p>
            <a:fld id="{50486F06-4819-45BA-8750-4CD5FE3F55F9}" type="slidenum">
              <a:rPr lang="en-US" smtClean="0"/>
              <a:t>46</a:t>
            </a:fld>
            <a:endParaRPr lang="en-US"/>
          </a:p>
        </p:txBody>
      </p:sp>
      <p:sp>
        <p:nvSpPr>
          <p:cNvPr id="13" name="TextBox 12"/>
          <p:cNvSpPr txBox="1"/>
          <p:nvPr>
            <p:custDataLst>
              <p:tags r:id="rId7"/>
            </p:custDataLst>
          </p:nvPr>
        </p:nvSpPr>
        <p:spPr>
          <a:xfrm>
            <a:off x="2095500" y="5613210"/>
            <a:ext cx="8120407" cy="605475"/>
          </a:xfrm>
          <a:prstGeom prst="rect">
            <a:avLst/>
          </a:prstGeom>
          <a:noFill/>
          <a:ln w="19050">
            <a:solidFill>
              <a:schemeClr val="tx1"/>
            </a:solidFill>
          </a:ln>
        </p:spPr>
        <p:txBody>
          <a:bodyPr wrap="square" rtlCol="0">
            <a:spAutoFit/>
          </a:bodyPr>
          <a:lstStyle/>
          <a:p>
            <a:pPr algn="ctr"/>
            <a:r>
              <a:rPr lang="en-US" sz="3200" b="1" cap="small" dirty="0">
                <a:latin typeface="Garamond" panose="02020404030301010803" pitchFamily="18" charset="0"/>
              </a:rPr>
              <a:t>Remember: Fill out Affidavit! </a:t>
            </a:r>
          </a:p>
        </p:txBody>
      </p:sp>
    </p:spTree>
    <p:extLst>
      <p:ext uri="{BB962C8B-B14F-4D97-AF65-F5344CB8AC3E}">
        <p14:creationId xmlns:p14="http://schemas.microsoft.com/office/powerpoint/2010/main" val="39820806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9">
                                            <p:txEl>
                                              <p:pRg st="0" end="0"/>
                                            </p:txEl>
                                          </p:spTgt>
                                        </p:tgtEl>
                                      </p:cBhvr>
                                    </p:animEffect>
                                    <p:animScale>
                                      <p:cBhvr>
                                        <p:cTn id="7" dur="250" autoRev="1" fill="hold"/>
                                        <p:tgtEl>
                                          <p:spTgt spid="9">
                                            <p:txEl>
                                              <p:pRg st="0" end="0"/>
                                            </p:txEl>
                                          </p:spTgt>
                                        </p:tgtEl>
                                      </p:cBhvr>
                                      <p:by x="105000" y="105000"/>
                                    </p:animScale>
                                  </p:childTnLst>
                                </p:cTn>
                              </p:par>
                            </p:childTnLst>
                          </p:cTn>
                        </p:par>
                        <p:par>
                          <p:cTn id="8" fill="hold">
                            <p:stCondLst>
                              <p:cond delay="500"/>
                            </p:stCondLst>
                            <p:childTnLst>
                              <p:par>
                                <p:cTn id="9" presetID="26" presetClass="emph" presetSubtype="0" fill="hold" grpId="0" nodeType="afterEffect">
                                  <p:stCondLst>
                                    <p:cond delay="0"/>
                                  </p:stCondLst>
                                  <p:childTnLst>
                                    <p:animEffect transition="out" filter="fade">
                                      <p:cBhvr>
                                        <p:cTn id="10" dur="500" tmFilter="0, 0; .2, .5; .8, .5; 1, 0"/>
                                        <p:tgtEl>
                                          <p:spTgt spid="11">
                                            <p:txEl>
                                              <p:pRg st="0" end="0"/>
                                            </p:txEl>
                                          </p:spTgt>
                                        </p:tgtEl>
                                      </p:cBhvr>
                                    </p:animEffect>
                                    <p:animScale>
                                      <p:cBhvr>
                                        <p:cTn id="11" dur="250" autoRev="1" fill="hold"/>
                                        <p:tgtEl>
                                          <p:spTgt spid="11">
                                            <p:txEl>
                                              <p:pRg st="0" end="0"/>
                                            </p:txEl>
                                          </p:spTgt>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heel(1)">
                                      <p:cBhvr>
                                        <p:cTn id="16"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1" grpId="0" build="p"/>
      <p:bldP spid="1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1"/>
            </p:custDataLst>
          </p:nvPr>
        </p:nvSpPr>
        <p:spPr>
          <a:xfrm>
            <a:off x="104931" y="746125"/>
            <a:ext cx="12192000" cy="1450757"/>
          </a:xfrm>
        </p:spPr>
        <p:txBody>
          <a:bodyPr>
            <a:noAutofit/>
          </a:bodyPr>
          <a:lstStyle/>
          <a:p>
            <a:pPr algn="ctr"/>
            <a:r>
              <a:rPr lang="en-US" sz="5400" b="1" dirty="0">
                <a:solidFill>
                  <a:schemeClr val="tx1"/>
                </a:solidFill>
                <a:latin typeface="Garamond" panose="02020404030301010803" pitchFamily="18" charset="0"/>
              </a:rPr>
              <a:t>Judge’s Station #1 – Application Judge</a:t>
            </a:r>
          </a:p>
        </p:txBody>
      </p:sp>
      <p:sp>
        <p:nvSpPr>
          <p:cNvPr id="8" name="Content Placeholder 7"/>
          <p:cNvSpPr>
            <a:spLocks noGrp="1"/>
          </p:cNvSpPr>
          <p:nvPr>
            <p:ph idx="1"/>
            <p:custDataLst>
              <p:tags r:id="rId2"/>
            </p:custDataLst>
          </p:nvPr>
        </p:nvSpPr>
        <p:spPr>
          <a:xfrm>
            <a:off x="1171731" y="2651574"/>
            <a:ext cx="10058400" cy="3825426"/>
          </a:xfrm>
        </p:spPr>
        <p:txBody>
          <a:bodyPr>
            <a:normAutofit/>
          </a:bodyPr>
          <a:lstStyle/>
          <a:p>
            <a:pPr algn="ctr">
              <a:buFont typeface="Wingdings" panose="05000000000000000000" pitchFamily="2" charset="2"/>
              <a:buChar char="ü"/>
            </a:pPr>
            <a:r>
              <a:rPr lang="en-US" sz="4000" dirty="0">
                <a:solidFill>
                  <a:schemeClr val="tx1"/>
                </a:solidFill>
                <a:latin typeface="Garamond" panose="02020404030301010803" pitchFamily="18" charset="0"/>
              </a:rPr>
              <a:t>Voter states his or her name and address – verify it matches your records</a:t>
            </a:r>
          </a:p>
          <a:p>
            <a:pPr algn="ctr">
              <a:buFont typeface="Wingdings" panose="05000000000000000000" pitchFamily="2" charset="2"/>
              <a:buChar char="ü"/>
            </a:pPr>
            <a:r>
              <a:rPr lang="en-US" sz="4000" dirty="0">
                <a:solidFill>
                  <a:schemeClr val="tx1"/>
                </a:solidFill>
                <a:latin typeface="Garamond" panose="02020404030301010803" pitchFamily="18" charset="0"/>
              </a:rPr>
              <a:t>Verify voter has not already voted – </a:t>
            </a:r>
            <a:r>
              <a:rPr lang="en-US" sz="4000" u="sng" dirty="0">
                <a:solidFill>
                  <a:schemeClr val="tx1"/>
                </a:solidFill>
                <a:latin typeface="Garamond" panose="02020404030301010803" pitchFamily="18" charset="0"/>
              </a:rPr>
              <a:t>check your list</a:t>
            </a:r>
            <a:r>
              <a:rPr lang="en-US" sz="4000" dirty="0">
                <a:solidFill>
                  <a:schemeClr val="tx1"/>
                </a:solidFill>
                <a:latin typeface="Garamond" panose="02020404030301010803" pitchFamily="18" charset="0"/>
              </a:rPr>
              <a:t>!</a:t>
            </a:r>
          </a:p>
          <a:p>
            <a:pPr algn="ctr">
              <a:buFont typeface="Wingdings" panose="05000000000000000000" pitchFamily="2" charset="2"/>
              <a:buChar char="ü"/>
            </a:pPr>
            <a:r>
              <a:rPr lang="en-US" sz="4000" dirty="0">
                <a:solidFill>
                  <a:schemeClr val="tx1"/>
                </a:solidFill>
                <a:latin typeface="Garamond" panose="02020404030301010803" pitchFamily="18" charset="0"/>
              </a:rPr>
              <a:t>Complete application </a:t>
            </a:r>
          </a:p>
          <a:p>
            <a:pPr marL="0" indent="0" algn="ctr">
              <a:buNone/>
            </a:pPr>
            <a:endParaRPr lang="en-US" dirty="0">
              <a:solidFill>
                <a:schemeClr val="tx1"/>
              </a:solidFill>
              <a:latin typeface="Garamond" panose="02020404030301010803" pitchFamily="18" charset="0"/>
            </a:endParaRPr>
          </a:p>
        </p:txBody>
      </p:sp>
      <p:sp>
        <p:nvSpPr>
          <p:cNvPr id="2" name="Slide Number Placeholder 1"/>
          <p:cNvSpPr>
            <a:spLocks noGrp="1"/>
          </p:cNvSpPr>
          <p:nvPr>
            <p:ph type="sldNum" sz="quarter" idx="12"/>
            <p:custDataLst>
              <p:tags r:id="rId3"/>
            </p:custDataLst>
          </p:nvPr>
        </p:nvSpPr>
        <p:spPr/>
        <p:txBody>
          <a:bodyPr/>
          <a:lstStyle/>
          <a:p>
            <a:fld id="{50486F06-4819-45BA-8750-4CD5FE3F55F9}" type="slidenum">
              <a:rPr lang="en-US" smtClean="0"/>
              <a:t>47</a:t>
            </a:fld>
            <a:endParaRPr lang="en-US"/>
          </a:p>
        </p:txBody>
      </p:sp>
    </p:spTree>
    <p:extLst>
      <p:ext uri="{BB962C8B-B14F-4D97-AF65-F5344CB8AC3E}">
        <p14:creationId xmlns:p14="http://schemas.microsoft.com/office/powerpoint/2010/main" val="3264555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anim calcmode="lin" valueType="num">
                                      <p:cBhvr additive="base">
                                        <p:cTn id="1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B-22OS_Page_1"/>
          <p:cNvPicPr>
            <a:picLocks noChangeAspect="1" noChangeArrowheads="1"/>
          </p:cNvPicPr>
          <p:nvPr/>
        </p:nvPicPr>
        <p:blipFill>
          <a:blip r:embed="rId6" cstate="print"/>
          <a:srcRect/>
          <a:stretch>
            <a:fillRect/>
          </a:stretch>
        </p:blipFill>
        <p:spPr bwMode="auto">
          <a:xfrm>
            <a:off x="840902" y="1845734"/>
            <a:ext cx="3180253" cy="4443503"/>
          </a:xfrm>
          <a:prstGeom prst="rect">
            <a:avLst/>
          </a:prstGeom>
          <a:noFill/>
          <a:ln w="9525">
            <a:solidFill>
              <a:schemeClr val="tx1"/>
            </a:solidFill>
            <a:miter lim="800000"/>
            <a:headEnd/>
            <a:tailEnd/>
          </a:ln>
        </p:spPr>
      </p:pic>
      <p:sp>
        <p:nvSpPr>
          <p:cNvPr id="2" name="Title 1"/>
          <p:cNvSpPr>
            <a:spLocks noGrp="1"/>
          </p:cNvSpPr>
          <p:nvPr>
            <p:ph type="title"/>
            <p:custDataLst>
              <p:tags r:id="rId1"/>
            </p:custDataLst>
          </p:nvPr>
        </p:nvSpPr>
        <p:spPr>
          <a:xfrm>
            <a:off x="0" y="286603"/>
            <a:ext cx="12192000" cy="1450757"/>
          </a:xfrm>
        </p:spPr>
        <p:txBody>
          <a:bodyPr/>
          <a:lstStyle/>
          <a:p>
            <a:pPr algn="ctr"/>
            <a:r>
              <a:rPr lang="en-US" b="1" dirty="0">
                <a:solidFill>
                  <a:schemeClr val="tx1"/>
                </a:solidFill>
                <a:latin typeface="Garamond" panose="02020404030301010803" pitchFamily="18" charset="0"/>
              </a:rPr>
              <a:t>(cont.) Judge’s Station #1 – Application Judge</a:t>
            </a:r>
          </a:p>
        </p:txBody>
      </p:sp>
      <p:sp>
        <p:nvSpPr>
          <p:cNvPr id="3" name="Content Placeholder 2"/>
          <p:cNvSpPr>
            <a:spLocks noGrp="1"/>
          </p:cNvSpPr>
          <p:nvPr>
            <p:ph idx="1"/>
            <p:custDataLst>
              <p:tags r:id="rId2"/>
            </p:custDataLst>
          </p:nvPr>
        </p:nvSpPr>
        <p:spPr>
          <a:xfrm>
            <a:off x="4439797" y="1845734"/>
            <a:ext cx="7057405" cy="4023360"/>
          </a:xfrm>
        </p:spPr>
        <p:txBody>
          <a:bodyPr>
            <a:normAutofit/>
          </a:bodyPr>
          <a:lstStyle/>
          <a:p>
            <a:pPr>
              <a:buFont typeface="Wingdings" panose="05000000000000000000" pitchFamily="2" charset="2"/>
              <a:buChar char="ü"/>
            </a:pPr>
            <a:r>
              <a:rPr lang="en-US" sz="3200" dirty="0">
                <a:solidFill>
                  <a:schemeClr val="tx1"/>
                </a:solidFill>
                <a:latin typeface="Garamond" panose="02020404030301010803" pitchFamily="18" charset="0"/>
              </a:rPr>
              <a:t>Offer voter instructions on Demonstrator Ballot Sheet and remind voter to turn the ballot over to vote for issues on the back (if applicable). </a:t>
            </a:r>
          </a:p>
          <a:p>
            <a:pPr>
              <a:buFont typeface="Wingdings" panose="05000000000000000000" pitchFamily="2" charset="2"/>
              <a:buChar char="ü"/>
            </a:pPr>
            <a:r>
              <a:rPr lang="en-US" sz="3200" dirty="0">
                <a:solidFill>
                  <a:schemeClr val="tx1"/>
                </a:solidFill>
                <a:latin typeface="Garamond" panose="02020404030301010803" pitchFamily="18" charset="0"/>
              </a:rPr>
              <a:t>Announce voter’s name and address out loud.</a:t>
            </a:r>
          </a:p>
          <a:p>
            <a:pPr>
              <a:buFont typeface="Wingdings" panose="05000000000000000000" pitchFamily="2" charset="2"/>
              <a:buChar char="ü"/>
            </a:pPr>
            <a:r>
              <a:rPr lang="en-US" sz="3200" dirty="0">
                <a:solidFill>
                  <a:schemeClr val="tx1"/>
                </a:solidFill>
                <a:latin typeface="Garamond" panose="02020404030301010803" pitchFamily="18" charset="0"/>
              </a:rPr>
              <a:t>Pass the application to the verification judges at station #2. </a:t>
            </a:r>
          </a:p>
        </p:txBody>
      </p:sp>
      <p:sp>
        <p:nvSpPr>
          <p:cNvPr id="5" name="Slide Number Placeholder 4"/>
          <p:cNvSpPr>
            <a:spLocks noGrp="1"/>
          </p:cNvSpPr>
          <p:nvPr>
            <p:ph type="sldNum" sz="quarter" idx="12"/>
            <p:custDataLst>
              <p:tags r:id="rId3"/>
            </p:custDataLst>
          </p:nvPr>
        </p:nvSpPr>
        <p:spPr/>
        <p:txBody>
          <a:bodyPr/>
          <a:lstStyle/>
          <a:p>
            <a:fld id="{50486F06-4819-45BA-8750-4CD5FE3F55F9}" type="slidenum">
              <a:rPr lang="en-US" smtClean="0"/>
              <a:t>48</a:t>
            </a:fld>
            <a:endParaRPr lang="en-US"/>
          </a:p>
        </p:txBody>
      </p:sp>
    </p:spTree>
    <p:extLst>
      <p:ext uri="{BB962C8B-B14F-4D97-AF65-F5344CB8AC3E}">
        <p14:creationId xmlns:p14="http://schemas.microsoft.com/office/powerpoint/2010/main" val="40776560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0" y="1147726"/>
            <a:ext cx="12192000" cy="1450757"/>
          </a:xfrm>
        </p:spPr>
        <p:txBody>
          <a:bodyPr>
            <a:noAutofit/>
          </a:bodyPr>
          <a:lstStyle/>
          <a:p>
            <a:pPr algn="ctr"/>
            <a:r>
              <a:rPr lang="en-US" sz="5400" b="1" dirty="0">
                <a:solidFill>
                  <a:schemeClr val="tx1"/>
                </a:solidFill>
                <a:latin typeface="Garamond" panose="02020404030301010803" pitchFamily="18" charset="0"/>
              </a:rPr>
              <a:t>Judge’s Station #2 – Verification Judges </a:t>
            </a:r>
          </a:p>
        </p:txBody>
      </p:sp>
      <p:sp>
        <p:nvSpPr>
          <p:cNvPr id="3" name="Content Placeholder 2"/>
          <p:cNvSpPr>
            <a:spLocks noGrp="1"/>
          </p:cNvSpPr>
          <p:nvPr>
            <p:ph idx="1"/>
            <p:custDataLst>
              <p:tags r:id="rId2"/>
            </p:custDataLst>
          </p:nvPr>
        </p:nvSpPr>
        <p:spPr>
          <a:xfrm>
            <a:off x="1066800" y="2697939"/>
            <a:ext cx="10058400" cy="4023360"/>
          </a:xfrm>
        </p:spPr>
        <p:txBody>
          <a:bodyPr>
            <a:normAutofit/>
          </a:bodyPr>
          <a:lstStyle/>
          <a:p>
            <a:pPr algn="ctr">
              <a:buFont typeface="Wingdings" panose="05000000000000000000" pitchFamily="2" charset="2"/>
              <a:buChar char="ü"/>
            </a:pPr>
            <a:r>
              <a:rPr lang="en-US" sz="4000" dirty="0">
                <a:solidFill>
                  <a:schemeClr val="tx1"/>
                </a:solidFill>
                <a:latin typeface="Garamond" panose="02020404030301010803" pitchFamily="18" charset="0"/>
              </a:rPr>
              <a:t>Locate voter’s verification record </a:t>
            </a:r>
          </a:p>
          <a:p>
            <a:pPr algn="ctr">
              <a:buFont typeface="Wingdings" panose="05000000000000000000" pitchFamily="2" charset="2"/>
              <a:buChar char="ü"/>
            </a:pPr>
            <a:r>
              <a:rPr lang="en-US" sz="4000" dirty="0">
                <a:solidFill>
                  <a:schemeClr val="tx1"/>
                </a:solidFill>
                <a:latin typeface="Garamond" panose="02020404030301010803" pitchFamily="18" charset="0"/>
              </a:rPr>
              <a:t>Compare/verify signature and address on the application matches the voter’s record</a:t>
            </a:r>
          </a:p>
          <a:p>
            <a:pPr algn="ctr">
              <a:buFont typeface="Wingdings" panose="05000000000000000000" pitchFamily="2" charset="2"/>
              <a:buChar char="ü"/>
            </a:pPr>
            <a:r>
              <a:rPr lang="en-US" sz="4000" dirty="0">
                <a:solidFill>
                  <a:schemeClr val="tx1"/>
                </a:solidFill>
                <a:latin typeface="Garamond" panose="02020404030301010803" pitchFamily="18" charset="0"/>
              </a:rPr>
              <a:t>Determine the correct ballot style </a:t>
            </a:r>
          </a:p>
          <a:p>
            <a:pPr algn="ctr">
              <a:buFont typeface="Wingdings" panose="05000000000000000000" pitchFamily="2" charset="2"/>
              <a:buChar char="ü"/>
            </a:pPr>
            <a:r>
              <a:rPr lang="en-US" sz="4000" dirty="0">
                <a:solidFill>
                  <a:schemeClr val="tx1"/>
                </a:solidFill>
                <a:latin typeface="Garamond" panose="02020404030301010803" pitchFamily="18" charset="0"/>
              </a:rPr>
              <a:t>Initial the application  </a:t>
            </a:r>
          </a:p>
        </p:txBody>
      </p:sp>
      <p:sp>
        <p:nvSpPr>
          <p:cNvPr id="6" name="Slide Number Placeholder 5"/>
          <p:cNvSpPr>
            <a:spLocks noGrp="1"/>
          </p:cNvSpPr>
          <p:nvPr>
            <p:ph type="sldNum" sz="quarter" idx="12"/>
            <p:custDataLst>
              <p:tags r:id="rId3"/>
            </p:custDataLst>
          </p:nvPr>
        </p:nvSpPr>
        <p:spPr/>
        <p:txBody>
          <a:bodyPr/>
          <a:lstStyle/>
          <a:p>
            <a:fld id="{50486F06-4819-45BA-8750-4CD5FE3F55F9}" type="slidenum">
              <a:rPr lang="en-US" smtClean="0"/>
              <a:t>49</a:t>
            </a:fld>
            <a:endParaRPr lang="en-US"/>
          </a:p>
        </p:txBody>
      </p:sp>
      <p:sp>
        <p:nvSpPr>
          <p:cNvPr id="4" name="TextBox 3"/>
          <p:cNvSpPr txBox="1"/>
          <p:nvPr>
            <p:custDataLst>
              <p:tags r:id="rId4"/>
            </p:custDataLst>
          </p:nvPr>
        </p:nvSpPr>
        <p:spPr>
          <a:xfrm>
            <a:off x="5330878" y="222905"/>
            <a:ext cx="6175322" cy="523220"/>
          </a:xfrm>
          <a:prstGeom prst="rect">
            <a:avLst/>
          </a:prstGeom>
          <a:noFill/>
          <a:ln w="38100">
            <a:solidFill>
              <a:srgbClr val="FF0000"/>
            </a:solidFill>
          </a:ln>
        </p:spPr>
        <p:txBody>
          <a:bodyPr wrap="square" rtlCol="0">
            <a:spAutoFit/>
          </a:bodyPr>
          <a:lstStyle/>
          <a:p>
            <a:pPr algn="ctr"/>
            <a:r>
              <a:rPr lang="en-US" sz="2800" b="1" cap="small" dirty="0">
                <a:latin typeface="Garamond" panose="02020404030301010803" pitchFamily="18" charset="0"/>
              </a:rPr>
              <a:t>Two Judges of Opposite Parties</a:t>
            </a:r>
          </a:p>
        </p:txBody>
      </p:sp>
    </p:spTree>
    <p:extLst>
      <p:ext uri="{BB962C8B-B14F-4D97-AF65-F5344CB8AC3E}">
        <p14:creationId xmlns:p14="http://schemas.microsoft.com/office/powerpoint/2010/main" val="1967709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randombar(horizontal)">
                                      <p:cBhvr>
                                        <p:cTn id="3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0" y="976150"/>
            <a:ext cx="12192000" cy="1450757"/>
          </a:xfrm>
        </p:spPr>
        <p:txBody>
          <a:bodyPr>
            <a:noAutofit/>
          </a:bodyPr>
          <a:lstStyle/>
          <a:p>
            <a:pPr algn="ctr"/>
            <a:r>
              <a:rPr lang="en-US" sz="5400" b="1" dirty="0">
                <a:solidFill>
                  <a:schemeClr val="tx1"/>
                </a:solidFill>
                <a:latin typeface="Garamond" panose="02020404030301010803" pitchFamily="18" charset="0"/>
              </a:rPr>
              <a:t>Judge’s Station #3 – Ballot Distribution </a:t>
            </a:r>
          </a:p>
        </p:txBody>
      </p:sp>
      <p:sp>
        <p:nvSpPr>
          <p:cNvPr id="3" name="Content Placeholder 2"/>
          <p:cNvSpPr>
            <a:spLocks noGrp="1"/>
          </p:cNvSpPr>
          <p:nvPr>
            <p:ph idx="1"/>
            <p:custDataLst>
              <p:tags r:id="rId2"/>
            </p:custDataLst>
          </p:nvPr>
        </p:nvSpPr>
        <p:spPr>
          <a:xfrm>
            <a:off x="1141782" y="2908861"/>
            <a:ext cx="10168568" cy="3949139"/>
          </a:xfrm>
        </p:spPr>
        <p:txBody>
          <a:bodyPr>
            <a:normAutofit/>
          </a:bodyPr>
          <a:lstStyle/>
          <a:p>
            <a:pPr>
              <a:buFont typeface="Wingdings" panose="05000000000000000000" pitchFamily="2" charset="2"/>
              <a:buChar char="ü"/>
            </a:pPr>
            <a:r>
              <a:rPr lang="en-US" sz="3600" dirty="0">
                <a:solidFill>
                  <a:schemeClr val="tx1"/>
                </a:solidFill>
                <a:latin typeface="Garamond" panose="02020404030301010803" pitchFamily="18" charset="0"/>
              </a:rPr>
              <a:t>Check application for judge’s initials and ballot style</a:t>
            </a:r>
          </a:p>
          <a:p>
            <a:pPr>
              <a:buFont typeface="Wingdings" panose="05000000000000000000" pitchFamily="2" charset="2"/>
              <a:buChar char="ü"/>
            </a:pPr>
            <a:endParaRPr lang="en-US" sz="3600" dirty="0">
              <a:solidFill>
                <a:schemeClr val="tx1"/>
              </a:solidFill>
              <a:latin typeface="Garamond" panose="02020404030301010803" pitchFamily="18" charset="0"/>
            </a:endParaRPr>
          </a:p>
          <a:p>
            <a:pPr>
              <a:buFont typeface="Wingdings" panose="05000000000000000000" pitchFamily="2" charset="2"/>
              <a:buChar char="ü"/>
            </a:pPr>
            <a:r>
              <a:rPr lang="en-US" sz="3600" dirty="0">
                <a:solidFill>
                  <a:schemeClr val="tx1"/>
                </a:solidFill>
                <a:latin typeface="Garamond" panose="02020404030301010803" pitchFamily="18" charset="0"/>
              </a:rPr>
              <a:t>Spindle applications and number consecutively </a:t>
            </a:r>
          </a:p>
          <a:p>
            <a:pPr>
              <a:buFont typeface="Wingdings" panose="05000000000000000000" pitchFamily="2" charset="2"/>
              <a:buChar char="ü"/>
            </a:pPr>
            <a:endParaRPr lang="en-US" sz="3600" dirty="0">
              <a:solidFill>
                <a:schemeClr val="tx1"/>
              </a:solidFill>
              <a:latin typeface="Garamond" panose="02020404030301010803" pitchFamily="18" charset="0"/>
            </a:endParaRPr>
          </a:p>
          <a:p>
            <a:pPr>
              <a:buFont typeface="Wingdings" panose="05000000000000000000" pitchFamily="2" charset="2"/>
              <a:buChar char="ü"/>
            </a:pPr>
            <a:r>
              <a:rPr lang="en-US" sz="3600" dirty="0">
                <a:solidFill>
                  <a:schemeClr val="tx1"/>
                </a:solidFill>
                <a:latin typeface="Garamond" panose="02020404030301010803" pitchFamily="18" charset="0"/>
              </a:rPr>
              <a:t>Determine/locate correct ballot sheet  </a:t>
            </a:r>
          </a:p>
        </p:txBody>
      </p:sp>
      <p:sp>
        <p:nvSpPr>
          <p:cNvPr id="4" name="Slide Number Placeholder 3"/>
          <p:cNvSpPr>
            <a:spLocks noGrp="1"/>
          </p:cNvSpPr>
          <p:nvPr>
            <p:ph type="sldNum" sz="quarter" idx="12"/>
            <p:custDataLst>
              <p:tags r:id="rId3"/>
            </p:custDataLst>
          </p:nvPr>
        </p:nvSpPr>
        <p:spPr/>
        <p:txBody>
          <a:bodyPr/>
          <a:lstStyle/>
          <a:p>
            <a:fld id="{50486F06-4819-45BA-8750-4CD5FE3F55F9}" type="slidenum">
              <a:rPr lang="en-US" smtClean="0"/>
              <a:t>50</a:t>
            </a:fld>
            <a:endParaRPr lang="en-US"/>
          </a:p>
        </p:txBody>
      </p:sp>
    </p:spTree>
    <p:extLst>
      <p:ext uri="{BB962C8B-B14F-4D97-AF65-F5344CB8AC3E}">
        <p14:creationId xmlns:p14="http://schemas.microsoft.com/office/powerpoint/2010/main" val="29650573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0" y="746125"/>
            <a:ext cx="12192000" cy="1450757"/>
          </a:xfrm>
        </p:spPr>
        <p:txBody>
          <a:bodyPr/>
          <a:lstStyle/>
          <a:p>
            <a:pPr algn="ctr"/>
            <a:r>
              <a:rPr lang="en-US" b="1" dirty="0">
                <a:solidFill>
                  <a:schemeClr val="tx1"/>
                </a:solidFill>
                <a:latin typeface="Garamond" panose="02020404030301010803" pitchFamily="18" charset="0"/>
              </a:rPr>
              <a:t>(cont.) Judge’s Station #3 – Ballot Distribution </a:t>
            </a:r>
          </a:p>
        </p:txBody>
      </p:sp>
      <p:sp>
        <p:nvSpPr>
          <p:cNvPr id="3" name="Content Placeholder 2"/>
          <p:cNvSpPr>
            <a:spLocks noGrp="1"/>
          </p:cNvSpPr>
          <p:nvPr>
            <p:ph idx="1"/>
            <p:custDataLst>
              <p:tags r:id="rId2"/>
            </p:custDataLst>
          </p:nvPr>
        </p:nvSpPr>
        <p:spPr>
          <a:xfrm>
            <a:off x="687561" y="2374650"/>
            <a:ext cx="9011076" cy="4085134"/>
          </a:xfrm>
        </p:spPr>
        <p:txBody>
          <a:bodyPr>
            <a:normAutofit/>
          </a:bodyPr>
          <a:lstStyle/>
          <a:p>
            <a:pPr>
              <a:buFont typeface="Wingdings" panose="05000000000000000000" pitchFamily="2" charset="2"/>
              <a:buChar char="ü"/>
            </a:pPr>
            <a:r>
              <a:rPr lang="en-US" sz="3600" dirty="0">
                <a:solidFill>
                  <a:schemeClr val="tx1"/>
                </a:solidFill>
                <a:latin typeface="Garamond" panose="02020404030301010803" pitchFamily="18" charset="0"/>
              </a:rPr>
              <a:t>Initial ballot sheet in </a:t>
            </a:r>
            <a:r>
              <a:rPr lang="en-US" sz="3600" dirty="0">
                <a:solidFill>
                  <a:srgbClr val="FF0000"/>
                </a:solidFill>
                <a:latin typeface="Garamond" panose="02020404030301010803" pitchFamily="18" charset="0"/>
              </a:rPr>
              <a:t>RED</a:t>
            </a:r>
            <a:r>
              <a:rPr lang="en-US" sz="3600" dirty="0">
                <a:solidFill>
                  <a:schemeClr val="tx1"/>
                </a:solidFill>
                <a:latin typeface="Garamond" panose="02020404030301010803" pitchFamily="18" charset="0"/>
              </a:rPr>
              <a:t> ink </a:t>
            </a:r>
          </a:p>
          <a:p>
            <a:pPr>
              <a:buFont typeface="Wingdings" panose="05000000000000000000" pitchFamily="2" charset="2"/>
              <a:buChar char="ü"/>
            </a:pPr>
            <a:r>
              <a:rPr lang="en-US" sz="3600" dirty="0">
                <a:solidFill>
                  <a:schemeClr val="tx1"/>
                </a:solidFill>
                <a:latin typeface="Garamond" panose="02020404030301010803" pitchFamily="18" charset="0"/>
              </a:rPr>
              <a:t>Provide voter with correct ballot style </a:t>
            </a:r>
          </a:p>
          <a:p>
            <a:pPr>
              <a:buFont typeface="Wingdings" panose="05000000000000000000" pitchFamily="2" charset="2"/>
              <a:buChar char="ü"/>
            </a:pPr>
            <a:r>
              <a:rPr lang="en-US" sz="3600" b="1" u="sng" dirty="0">
                <a:solidFill>
                  <a:schemeClr val="tx1"/>
                </a:solidFill>
                <a:latin typeface="Garamond" panose="02020404030301010803" pitchFamily="18" charset="0"/>
              </a:rPr>
              <a:t>OFFER</a:t>
            </a:r>
            <a:r>
              <a:rPr lang="en-US" sz="3600" dirty="0">
                <a:solidFill>
                  <a:schemeClr val="tx1"/>
                </a:solidFill>
                <a:latin typeface="Garamond" panose="02020404030301010803" pitchFamily="18" charset="0"/>
              </a:rPr>
              <a:t> secrecy sleeve and instruction reminders on voting and use of sleeve</a:t>
            </a:r>
          </a:p>
          <a:p>
            <a:pPr>
              <a:buFont typeface="Wingdings" panose="05000000000000000000" pitchFamily="2" charset="2"/>
              <a:buChar char="ü"/>
            </a:pPr>
            <a:r>
              <a:rPr lang="en-US" sz="3600" dirty="0">
                <a:solidFill>
                  <a:schemeClr val="tx1"/>
                </a:solidFill>
                <a:latin typeface="Garamond" panose="02020404030301010803" pitchFamily="18" charset="0"/>
              </a:rPr>
              <a:t>Direct voter to voting booth </a:t>
            </a:r>
          </a:p>
        </p:txBody>
      </p:sp>
      <p:sp>
        <p:nvSpPr>
          <p:cNvPr id="4" name="Slide Number Placeholder 3"/>
          <p:cNvSpPr>
            <a:spLocks noGrp="1"/>
          </p:cNvSpPr>
          <p:nvPr>
            <p:ph type="sldNum" sz="quarter" idx="12"/>
            <p:custDataLst>
              <p:tags r:id="rId3"/>
            </p:custDataLst>
          </p:nvPr>
        </p:nvSpPr>
        <p:spPr/>
        <p:txBody>
          <a:bodyPr/>
          <a:lstStyle/>
          <a:p>
            <a:fld id="{50486F06-4819-45BA-8750-4CD5FE3F55F9}" type="slidenum">
              <a:rPr lang="en-US" smtClean="0"/>
              <a:t>51</a:t>
            </a:fld>
            <a:endParaRPr lang="en-US"/>
          </a:p>
        </p:txBody>
      </p:sp>
      <p:pic>
        <p:nvPicPr>
          <p:cNvPr id="5" name="Picture 4" descr="B-21OS"/>
          <p:cNvPicPr>
            <a:picLocks noChangeAspect="1" noChangeArrowheads="1"/>
          </p:cNvPicPr>
          <p:nvPr/>
        </p:nvPicPr>
        <p:blipFill>
          <a:blip r:embed="rId6" cstate="print"/>
          <a:srcRect/>
          <a:stretch>
            <a:fillRect/>
          </a:stretch>
        </p:blipFill>
        <p:spPr bwMode="auto">
          <a:xfrm>
            <a:off x="8314675" y="1934588"/>
            <a:ext cx="3651250" cy="4327968"/>
          </a:xfrm>
          <a:prstGeom prst="rect">
            <a:avLst/>
          </a:prstGeom>
          <a:noFill/>
          <a:ln w="9525">
            <a:noFill/>
            <a:miter lim="800000"/>
            <a:headEnd/>
            <a:tailEnd/>
          </a:ln>
        </p:spPr>
      </p:pic>
    </p:spTree>
    <p:extLst>
      <p:ext uri="{BB962C8B-B14F-4D97-AF65-F5344CB8AC3E}">
        <p14:creationId xmlns:p14="http://schemas.microsoft.com/office/powerpoint/2010/main" val="13828570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a:xfrm>
            <a:off x="1790700" y="746125"/>
            <a:ext cx="8610600" cy="1293028"/>
          </a:xfrm>
        </p:spPr>
        <p:txBody>
          <a:bodyPr>
            <a:normAutofit/>
          </a:bodyPr>
          <a:lstStyle/>
          <a:p>
            <a:pPr algn="ctr"/>
            <a:r>
              <a:rPr lang="en-US" sz="6000" b="1" dirty="0">
                <a:solidFill>
                  <a:schemeClr val="tx1"/>
                </a:solidFill>
                <a:latin typeface="Garamond" panose="02020404030301010803" pitchFamily="18" charset="0"/>
              </a:rPr>
              <a:t>Spoiled Ballots</a:t>
            </a:r>
          </a:p>
        </p:txBody>
      </p:sp>
      <p:sp>
        <p:nvSpPr>
          <p:cNvPr id="2" name="Slide Number Placeholder 1"/>
          <p:cNvSpPr>
            <a:spLocks noGrp="1"/>
          </p:cNvSpPr>
          <p:nvPr>
            <p:ph type="sldNum" sz="quarter" idx="12"/>
            <p:custDataLst>
              <p:tags r:id="rId2"/>
            </p:custDataLst>
          </p:nvPr>
        </p:nvSpPr>
        <p:spPr/>
        <p:txBody>
          <a:bodyPr/>
          <a:lstStyle/>
          <a:p>
            <a:fld id="{50486F06-4819-45BA-8750-4CD5FE3F55F9}" type="slidenum">
              <a:rPr lang="en-US" smtClean="0"/>
              <a:t>52</a:t>
            </a:fld>
            <a:endParaRPr lang="en-US"/>
          </a:p>
        </p:txBody>
      </p:sp>
      <p:sp>
        <p:nvSpPr>
          <p:cNvPr id="9" name="TextBox 8"/>
          <p:cNvSpPr txBox="1"/>
          <p:nvPr>
            <p:custDataLst>
              <p:tags r:id="rId3"/>
            </p:custDataLst>
          </p:nvPr>
        </p:nvSpPr>
        <p:spPr>
          <a:xfrm>
            <a:off x="921010" y="1961002"/>
            <a:ext cx="10234670" cy="3785652"/>
          </a:xfrm>
          <a:prstGeom prst="rect">
            <a:avLst/>
          </a:prstGeom>
          <a:noFill/>
        </p:spPr>
        <p:txBody>
          <a:bodyPr wrap="square" rtlCol="0">
            <a:spAutoFit/>
          </a:bodyPr>
          <a:lstStyle/>
          <a:p>
            <a:pPr marL="285750" indent="-285750">
              <a:lnSpc>
                <a:spcPct val="150000"/>
              </a:lnSpc>
              <a:buFont typeface="Wingdings" panose="05000000000000000000" pitchFamily="2" charset="2"/>
              <a:buChar char="ü"/>
            </a:pPr>
            <a:r>
              <a:rPr lang="en-US" sz="3200" dirty="0">
                <a:latin typeface="Garamond" panose="02020404030301010803" pitchFamily="18" charset="0"/>
              </a:rPr>
              <a:t>Voter should request a new ballot</a:t>
            </a:r>
          </a:p>
          <a:p>
            <a:pPr marL="285750" indent="-285750">
              <a:lnSpc>
                <a:spcPct val="150000"/>
              </a:lnSpc>
              <a:buFont typeface="Wingdings" panose="05000000000000000000" pitchFamily="2" charset="2"/>
              <a:buChar char="ü"/>
            </a:pPr>
            <a:r>
              <a:rPr lang="en-US" sz="3200" dirty="0">
                <a:latin typeface="Garamond" panose="02020404030301010803" pitchFamily="18" charset="0"/>
              </a:rPr>
              <a:t>Judge will mark the voter’s application </a:t>
            </a:r>
          </a:p>
          <a:p>
            <a:pPr marL="285750" indent="-285750">
              <a:lnSpc>
                <a:spcPct val="150000"/>
              </a:lnSpc>
              <a:buFont typeface="Wingdings" panose="05000000000000000000" pitchFamily="2" charset="2"/>
              <a:buChar char="ü"/>
            </a:pPr>
            <a:r>
              <a:rPr lang="en-US" sz="3200" dirty="0">
                <a:latin typeface="Garamond" panose="02020404030301010803" pitchFamily="18" charset="0"/>
              </a:rPr>
              <a:t>Ballot envelopes will be placed in the “Before 7:00 P.M.” envelope for spoiled ballots</a:t>
            </a:r>
          </a:p>
          <a:p>
            <a:pPr marL="285750" indent="-285750">
              <a:lnSpc>
                <a:spcPct val="150000"/>
              </a:lnSpc>
              <a:buFont typeface="Wingdings" panose="05000000000000000000" pitchFamily="2" charset="2"/>
              <a:buChar char="ü"/>
            </a:pPr>
            <a:r>
              <a:rPr lang="en-US" sz="3200" dirty="0">
                <a:latin typeface="Garamond" panose="02020404030301010803" pitchFamily="18" charset="0"/>
              </a:rPr>
              <a:t>Voter will process and tabulate the corrected ballot as normal</a:t>
            </a:r>
          </a:p>
        </p:txBody>
      </p:sp>
    </p:spTree>
    <p:extLst>
      <p:ext uri="{BB962C8B-B14F-4D97-AF65-F5344CB8AC3E}">
        <p14:creationId xmlns:p14="http://schemas.microsoft.com/office/powerpoint/2010/main" val="337461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
                                            <p:txEl>
                                              <p:pRg st="1" end="1"/>
                                            </p:txEl>
                                          </p:spTgt>
                                        </p:tgtEl>
                                        <p:attrNameLst>
                                          <p:attrName>style.visibility</p:attrName>
                                        </p:attrNameLst>
                                      </p:cBhvr>
                                      <p:to>
                                        <p:strVal val="visible"/>
                                      </p:to>
                                    </p:set>
                                    <p:anim calcmode="lin" valueType="num">
                                      <p:cBhvr>
                                        <p:cTn id="14"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 calcmode="lin" valueType="num">
                                      <p:cBhvr>
                                        <p:cTn id="21"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 calcmode="lin" valueType="num">
                                      <p:cBhvr>
                                        <p:cTn id="28"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nv1.jpg"/>
          <p:cNvPicPr/>
          <p:nvPr/>
        </p:nvPicPr>
        <p:blipFill>
          <a:blip r:embed="rId7" cstate="print"/>
          <a:stretch>
            <a:fillRect/>
          </a:stretch>
        </p:blipFill>
        <p:spPr>
          <a:xfrm>
            <a:off x="536467" y="945057"/>
            <a:ext cx="4656765" cy="3057780"/>
          </a:xfrm>
          <a:prstGeom prst="rect">
            <a:avLst/>
          </a:prstGeom>
          <a:ln>
            <a:solidFill>
              <a:schemeClr val="tx1"/>
            </a:solidFill>
          </a:ln>
        </p:spPr>
      </p:pic>
      <p:pic>
        <p:nvPicPr>
          <p:cNvPr id="5" name="Picture 4" descr="e3.jpg"/>
          <p:cNvPicPr/>
          <p:nvPr/>
        </p:nvPicPr>
        <p:blipFill>
          <a:blip r:embed="rId8" cstate="print"/>
          <a:stretch>
            <a:fillRect/>
          </a:stretch>
        </p:blipFill>
        <p:spPr>
          <a:xfrm>
            <a:off x="6280229" y="448375"/>
            <a:ext cx="5298498" cy="3646584"/>
          </a:xfrm>
          <a:prstGeom prst="rect">
            <a:avLst/>
          </a:prstGeom>
          <a:ln>
            <a:solidFill>
              <a:schemeClr val="tx1"/>
            </a:solidFill>
          </a:ln>
        </p:spPr>
      </p:pic>
      <p:sp>
        <p:nvSpPr>
          <p:cNvPr id="6" name="TextBox 5"/>
          <p:cNvSpPr txBox="1"/>
          <p:nvPr>
            <p:custDataLst>
              <p:tags r:id="rId1"/>
            </p:custDataLst>
          </p:nvPr>
        </p:nvSpPr>
        <p:spPr>
          <a:xfrm>
            <a:off x="915241" y="4094959"/>
            <a:ext cx="3755067" cy="1569660"/>
          </a:xfrm>
          <a:prstGeom prst="rect">
            <a:avLst/>
          </a:prstGeom>
          <a:noFill/>
        </p:spPr>
        <p:txBody>
          <a:bodyPr wrap="square" rtlCol="0">
            <a:spAutoFit/>
          </a:bodyPr>
          <a:lstStyle/>
          <a:p>
            <a:pPr algn="ctr"/>
            <a:r>
              <a:rPr lang="en-US" sz="3200" dirty="0">
                <a:latin typeface="Garamond" panose="02020404030301010803" pitchFamily="18" charset="0"/>
              </a:rPr>
              <a:t>Voter places ballot in this envelope and seals envelope.</a:t>
            </a:r>
          </a:p>
        </p:txBody>
      </p:sp>
      <p:sp>
        <p:nvSpPr>
          <p:cNvPr id="7" name="TextBox 6"/>
          <p:cNvSpPr txBox="1"/>
          <p:nvPr>
            <p:custDataLst>
              <p:tags r:id="rId2"/>
            </p:custDataLst>
          </p:nvPr>
        </p:nvSpPr>
        <p:spPr>
          <a:xfrm>
            <a:off x="6945523" y="4341073"/>
            <a:ext cx="3967910" cy="1569660"/>
          </a:xfrm>
          <a:prstGeom prst="rect">
            <a:avLst/>
          </a:prstGeom>
          <a:noFill/>
        </p:spPr>
        <p:txBody>
          <a:bodyPr wrap="square" rtlCol="0">
            <a:spAutoFit/>
          </a:bodyPr>
          <a:lstStyle/>
          <a:p>
            <a:pPr algn="ctr"/>
            <a:r>
              <a:rPr lang="en-US" sz="3200" dirty="0">
                <a:latin typeface="Garamond" panose="02020404030301010803" pitchFamily="18" charset="0"/>
              </a:rPr>
              <a:t>Election judge puts voter envelope into above envelope.  </a:t>
            </a:r>
          </a:p>
        </p:txBody>
      </p:sp>
      <p:sp>
        <p:nvSpPr>
          <p:cNvPr id="8" name="Oval 7"/>
          <p:cNvSpPr/>
          <p:nvPr>
            <p:custDataLst>
              <p:tags r:id="rId3"/>
            </p:custDataLst>
          </p:nvPr>
        </p:nvSpPr>
        <p:spPr>
          <a:xfrm>
            <a:off x="4142343" y="1311007"/>
            <a:ext cx="1189822" cy="1255923"/>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custDataLst>
              <p:tags r:id="rId4"/>
            </p:custDataLst>
          </p:nvPr>
        </p:nvSpPr>
        <p:spPr/>
        <p:txBody>
          <a:bodyPr/>
          <a:lstStyle/>
          <a:p>
            <a:fld id="{50486F06-4819-45BA-8750-4CD5FE3F55F9}" type="slidenum">
              <a:rPr lang="en-US" smtClean="0"/>
              <a:t>53</a:t>
            </a:fld>
            <a:endParaRPr lang="en-US"/>
          </a:p>
        </p:txBody>
      </p:sp>
    </p:spTree>
    <p:extLst>
      <p:ext uri="{BB962C8B-B14F-4D97-AF65-F5344CB8AC3E}">
        <p14:creationId xmlns:p14="http://schemas.microsoft.com/office/powerpoint/2010/main" val="2582970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heel(1)">
                                      <p:cBhvr>
                                        <p:cTn id="1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3.jpg"/>
          <p:cNvPicPr/>
          <p:nvPr/>
        </p:nvPicPr>
        <p:blipFill>
          <a:blip r:embed="rId5" cstate="print"/>
          <a:stretch>
            <a:fillRect/>
          </a:stretch>
        </p:blipFill>
        <p:spPr>
          <a:xfrm>
            <a:off x="703887" y="844688"/>
            <a:ext cx="6061753" cy="4655040"/>
          </a:xfrm>
          <a:prstGeom prst="rect">
            <a:avLst/>
          </a:prstGeom>
          <a:ln>
            <a:solidFill>
              <a:schemeClr val="tx1"/>
            </a:solidFill>
          </a:ln>
        </p:spPr>
      </p:pic>
      <p:sp>
        <p:nvSpPr>
          <p:cNvPr id="7" name="TextBox 6"/>
          <p:cNvSpPr txBox="1"/>
          <p:nvPr>
            <p:custDataLst>
              <p:tags r:id="rId1"/>
            </p:custDataLst>
          </p:nvPr>
        </p:nvSpPr>
        <p:spPr>
          <a:xfrm>
            <a:off x="7695031" y="2311129"/>
            <a:ext cx="3967910" cy="1938992"/>
          </a:xfrm>
          <a:prstGeom prst="rect">
            <a:avLst/>
          </a:prstGeom>
          <a:noFill/>
        </p:spPr>
        <p:txBody>
          <a:bodyPr wrap="square" rtlCol="0">
            <a:spAutoFit/>
          </a:bodyPr>
          <a:lstStyle/>
          <a:p>
            <a:pPr algn="ctr"/>
            <a:r>
              <a:rPr lang="en-US" sz="4000" dirty="0">
                <a:latin typeface="Garamond" panose="02020404030301010803" pitchFamily="18" charset="0"/>
              </a:rPr>
              <a:t>Place all spoiled ballots in this envelope together.</a:t>
            </a:r>
          </a:p>
        </p:txBody>
      </p:sp>
      <p:sp>
        <p:nvSpPr>
          <p:cNvPr id="2" name="Slide Number Placeholder 1"/>
          <p:cNvSpPr>
            <a:spLocks noGrp="1"/>
          </p:cNvSpPr>
          <p:nvPr>
            <p:ph type="sldNum" sz="quarter" idx="12"/>
            <p:custDataLst>
              <p:tags r:id="rId2"/>
            </p:custDataLst>
          </p:nvPr>
        </p:nvSpPr>
        <p:spPr/>
        <p:txBody>
          <a:bodyPr/>
          <a:lstStyle/>
          <a:p>
            <a:fld id="{50486F06-4819-45BA-8750-4CD5FE3F55F9}" type="slidenum">
              <a:rPr lang="en-US" smtClean="0"/>
              <a:t>54</a:t>
            </a:fld>
            <a:endParaRPr lang="en-US"/>
          </a:p>
        </p:txBody>
      </p:sp>
    </p:spTree>
    <p:extLst>
      <p:ext uri="{BB962C8B-B14F-4D97-AF65-F5344CB8AC3E}">
        <p14:creationId xmlns:p14="http://schemas.microsoft.com/office/powerpoint/2010/main" val="985481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custDataLst>
              <p:tags r:id="rId1"/>
            </p:custDataLst>
          </p:nvPr>
        </p:nvSpPr>
        <p:spPr/>
        <p:txBody>
          <a:bodyPr/>
          <a:lstStyle/>
          <a:p>
            <a:fld id="{50486F06-4819-45BA-8750-4CD5FE3F55F9}" type="slidenum">
              <a:rPr lang="en-US" smtClean="0"/>
              <a:t>55</a:t>
            </a:fld>
            <a:endParaRPr lang="en-US"/>
          </a:p>
        </p:txBody>
      </p:sp>
      <p:sp>
        <p:nvSpPr>
          <p:cNvPr id="2" name="Title 1"/>
          <p:cNvSpPr>
            <a:spLocks noGrp="1"/>
          </p:cNvSpPr>
          <p:nvPr>
            <p:ph type="title" idx="4294967295"/>
            <p:custDataLst>
              <p:tags r:id="rId2"/>
            </p:custDataLst>
          </p:nvPr>
        </p:nvSpPr>
        <p:spPr>
          <a:xfrm>
            <a:off x="0" y="165897"/>
            <a:ext cx="12192000" cy="793750"/>
          </a:xfrm>
        </p:spPr>
        <p:txBody>
          <a:bodyPr>
            <a:noAutofit/>
          </a:bodyPr>
          <a:lstStyle/>
          <a:p>
            <a:pPr algn="ctr"/>
            <a:r>
              <a:rPr lang="en-US" sz="3200" b="1" u="sng" dirty="0">
                <a:solidFill>
                  <a:schemeClr val="bg1"/>
                </a:solidFill>
                <a:highlight>
                  <a:srgbClr val="C0C0C0"/>
                </a:highlight>
                <a:latin typeface="Garamond" panose="02020404030301010803" pitchFamily="18" charset="0"/>
              </a:rPr>
              <a:t>Provisional Voting?</a:t>
            </a:r>
            <a:r>
              <a:rPr lang="en-US" sz="3200" b="1" dirty="0">
                <a:solidFill>
                  <a:schemeClr val="bg1"/>
                </a:solidFill>
                <a:highlight>
                  <a:srgbClr val="C0C0C0"/>
                </a:highlight>
                <a:latin typeface="Garamond" panose="02020404030301010803" pitchFamily="18" charset="0"/>
              </a:rPr>
              <a:t> Call your election authority!</a:t>
            </a:r>
          </a:p>
        </p:txBody>
      </p:sp>
      <p:sp>
        <p:nvSpPr>
          <p:cNvPr id="4" name="Text Placeholder 3"/>
          <p:cNvSpPr>
            <a:spLocks noGrp="1"/>
          </p:cNvSpPr>
          <p:nvPr>
            <p:ph type="body" idx="4294967295"/>
            <p:custDataLst>
              <p:tags r:id="rId3"/>
            </p:custDataLst>
          </p:nvPr>
        </p:nvSpPr>
        <p:spPr>
          <a:xfrm>
            <a:off x="0" y="1184275"/>
            <a:ext cx="2491409" cy="1395413"/>
          </a:xfrm>
        </p:spPr>
        <p:txBody>
          <a:bodyPr>
            <a:noAutofit/>
          </a:bodyPr>
          <a:lstStyle/>
          <a:p>
            <a:pPr algn="ctr"/>
            <a:r>
              <a:rPr lang="en-US" sz="2800" b="1" u="sng" cap="small" dirty="0">
                <a:solidFill>
                  <a:schemeClr val="tx1"/>
                </a:solidFill>
                <a:latin typeface="Garamond" panose="02020404030301010803" pitchFamily="18" charset="0"/>
              </a:rPr>
              <a:t>Why</a:t>
            </a:r>
            <a:r>
              <a:rPr lang="en-US" sz="2800" b="1" cap="small" dirty="0">
                <a:solidFill>
                  <a:schemeClr val="tx1"/>
                </a:solidFill>
                <a:latin typeface="Garamond" panose="02020404030301010803" pitchFamily="18" charset="0"/>
              </a:rPr>
              <a:t> do we have provisional voting?</a:t>
            </a:r>
          </a:p>
        </p:txBody>
      </p:sp>
      <p:sp>
        <p:nvSpPr>
          <p:cNvPr id="5" name="Content Placeholder 4"/>
          <p:cNvSpPr>
            <a:spLocks noGrp="1"/>
          </p:cNvSpPr>
          <p:nvPr>
            <p:ph sz="half" idx="4294967295"/>
            <p:custDataLst>
              <p:tags r:id="rId4"/>
            </p:custDataLst>
          </p:nvPr>
        </p:nvSpPr>
        <p:spPr>
          <a:xfrm>
            <a:off x="2491409" y="1261415"/>
            <a:ext cx="8456612" cy="1604963"/>
          </a:xfrm>
        </p:spPr>
        <p:txBody>
          <a:bodyPr>
            <a:normAutofit lnSpcReduction="10000"/>
          </a:bodyPr>
          <a:lstStyle/>
          <a:p>
            <a:pPr algn="ctr">
              <a:buFont typeface="Arial" panose="020B0604020202020204" pitchFamily="34" charset="0"/>
              <a:buChar char="•"/>
            </a:pPr>
            <a:r>
              <a:rPr lang="en-US" sz="3200" dirty="0">
                <a:solidFill>
                  <a:schemeClr val="tx1"/>
                </a:solidFill>
                <a:latin typeface="Garamond" panose="02020404030301010803" pitchFamily="18" charset="0"/>
              </a:rPr>
              <a:t>Reduces confrontation</a:t>
            </a:r>
          </a:p>
          <a:p>
            <a:pPr algn="ctr">
              <a:buFont typeface="Arial" panose="020B0604020202020204" pitchFamily="34" charset="0"/>
              <a:buChar char="•"/>
            </a:pPr>
            <a:r>
              <a:rPr lang="en-US" sz="3200" dirty="0">
                <a:solidFill>
                  <a:schemeClr val="tx1"/>
                </a:solidFill>
                <a:latin typeface="Garamond" panose="02020404030301010803" pitchFamily="18" charset="0"/>
              </a:rPr>
              <a:t>Corrects mistakes in the registration process</a:t>
            </a:r>
          </a:p>
          <a:p>
            <a:pPr algn="ctr">
              <a:buFont typeface="Arial" panose="020B0604020202020204" pitchFamily="34" charset="0"/>
              <a:buChar char="•"/>
            </a:pPr>
            <a:r>
              <a:rPr lang="en-US" sz="3200" dirty="0">
                <a:solidFill>
                  <a:schemeClr val="tx1"/>
                </a:solidFill>
                <a:latin typeface="Garamond" panose="02020404030301010803" pitchFamily="18" charset="0"/>
              </a:rPr>
              <a:t>Updates voter records </a:t>
            </a:r>
          </a:p>
          <a:p>
            <a:pPr>
              <a:buFont typeface="Arial" panose="020B0604020202020204" pitchFamily="34" charset="0"/>
              <a:buChar char="•"/>
            </a:pPr>
            <a:endParaRPr lang="en-US" dirty="0">
              <a:solidFill>
                <a:schemeClr val="tx1"/>
              </a:solidFill>
            </a:endParaRPr>
          </a:p>
          <a:p>
            <a:pPr>
              <a:buFont typeface="Arial" panose="020B0604020202020204" pitchFamily="34" charset="0"/>
              <a:buChar char="•"/>
            </a:pPr>
            <a:endParaRPr lang="en-US" dirty="0">
              <a:solidFill>
                <a:schemeClr val="tx1"/>
              </a:solidFill>
            </a:endParaRPr>
          </a:p>
          <a:p>
            <a:pPr>
              <a:buFont typeface="Arial" panose="020B0604020202020204" pitchFamily="34" charset="0"/>
              <a:buChar char="•"/>
            </a:pPr>
            <a:endParaRPr lang="en-US" dirty="0"/>
          </a:p>
        </p:txBody>
      </p:sp>
      <p:sp>
        <p:nvSpPr>
          <p:cNvPr id="6" name="Text Placeholder 5"/>
          <p:cNvSpPr>
            <a:spLocks noGrp="1"/>
          </p:cNvSpPr>
          <p:nvPr>
            <p:ph type="body" sz="quarter" idx="4294967295"/>
            <p:custDataLst>
              <p:tags r:id="rId5"/>
            </p:custDataLst>
          </p:nvPr>
        </p:nvSpPr>
        <p:spPr>
          <a:xfrm>
            <a:off x="0" y="3894138"/>
            <a:ext cx="2491409" cy="1746250"/>
          </a:xfrm>
        </p:spPr>
        <p:txBody>
          <a:bodyPr>
            <a:noAutofit/>
          </a:bodyPr>
          <a:lstStyle/>
          <a:p>
            <a:pPr algn="ctr"/>
            <a:r>
              <a:rPr lang="en-US" sz="2800" b="1" u="sng" cap="small" dirty="0">
                <a:solidFill>
                  <a:schemeClr val="tx1"/>
                </a:solidFill>
                <a:latin typeface="Garamond" panose="02020404030301010803" pitchFamily="18" charset="0"/>
              </a:rPr>
              <a:t>When</a:t>
            </a:r>
            <a:r>
              <a:rPr lang="en-US" sz="2800" b="1" cap="small" dirty="0">
                <a:solidFill>
                  <a:schemeClr val="tx1"/>
                </a:solidFill>
                <a:latin typeface="Garamond" panose="02020404030301010803" pitchFamily="18" charset="0"/>
              </a:rPr>
              <a:t> should you use provisional voting?</a:t>
            </a:r>
          </a:p>
        </p:txBody>
      </p:sp>
      <p:sp>
        <p:nvSpPr>
          <p:cNvPr id="7" name="Content Placeholder 6"/>
          <p:cNvSpPr>
            <a:spLocks noGrp="1"/>
          </p:cNvSpPr>
          <p:nvPr>
            <p:ph sz="quarter" idx="4294967295"/>
            <p:custDataLst>
              <p:tags r:id="rId6"/>
            </p:custDataLst>
          </p:nvPr>
        </p:nvSpPr>
        <p:spPr>
          <a:xfrm>
            <a:off x="2698750" y="3432175"/>
            <a:ext cx="9493250" cy="2670175"/>
          </a:xfrm>
        </p:spPr>
        <p:txBody>
          <a:bodyPr>
            <a:normAutofit/>
          </a:bodyPr>
          <a:lstStyle/>
          <a:p>
            <a:pPr algn="ctr">
              <a:buFont typeface="Arial" panose="020B0604020202020204" pitchFamily="34" charset="0"/>
              <a:buChar char="•"/>
            </a:pPr>
            <a:r>
              <a:rPr lang="en-US" sz="2800" dirty="0">
                <a:solidFill>
                  <a:schemeClr val="tx1"/>
                </a:solidFill>
                <a:latin typeface="Garamond" panose="02020404030301010803" pitchFamily="18" charset="0"/>
              </a:rPr>
              <a:t>Judge’s have no record of registration and they refuse to register</a:t>
            </a:r>
          </a:p>
          <a:p>
            <a:pPr algn="ctr">
              <a:buFont typeface="Arial" panose="020B0604020202020204" pitchFamily="34" charset="0"/>
              <a:buChar char="•"/>
            </a:pPr>
            <a:r>
              <a:rPr lang="en-US" sz="2800" dirty="0">
                <a:solidFill>
                  <a:schemeClr val="tx1"/>
                </a:solidFill>
                <a:latin typeface="Garamond" panose="02020404030301010803" pitchFamily="18" charset="0"/>
              </a:rPr>
              <a:t>Voter did not provide ID when registering by mail and cannot provide it on election day</a:t>
            </a:r>
          </a:p>
          <a:p>
            <a:pPr algn="ctr">
              <a:buFont typeface="Arial" panose="020B0604020202020204" pitchFamily="34" charset="0"/>
              <a:buChar char="•"/>
            </a:pPr>
            <a:r>
              <a:rPr lang="en-US" sz="2800" dirty="0">
                <a:solidFill>
                  <a:schemeClr val="tx1"/>
                </a:solidFill>
                <a:latin typeface="Garamond" panose="02020404030301010803" pitchFamily="18" charset="0"/>
              </a:rPr>
              <a:t>Voter’s voting status has been challenged</a:t>
            </a:r>
          </a:p>
          <a:p>
            <a:pPr algn="ctr">
              <a:buFont typeface="Arial" panose="020B0604020202020204" pitchFamily="34" charset="0"/>
              <a:buChar char="•"/>
            </a:pPr>
            <a:r>
              <a:rPr lang="en-US" sz="2800" dirty="0">
                <a:solidFill>
                  <a:schemeClr val="tx1"/>
                </a:solidFill>
                <a:latin typeface="Garamond" panose="02020404030301010803" pitchFamily="18" charset="0"/>
              </a:rPr>
              <a:t>Voter’s name appears on list of people voting early </a:t>
            </a:r>
          </a:p>
          <a:p>
            <a:pPr>
              <a:buFont typeface="Arial" panose="020B0604020202020204" pitchFamily="34" charset="0"/>
              <a:buChar char="•"/>
            </a:pPr>
            <a:endParaRPr lang="en-US" sz="2400" dirty="0">
              <a:solidFill>
                <a:schemeClr val="tx1"/>
              </a:solidFill>
            </a:endParaRPr>
          </a:p>
        </p:txBody>
      </p:sp>
      <p:sp>
        <p:nvSpPr>
          <p:cNvPr id="8" name="Rectangle 7"/>
          <p:cNvSpPr/>
          <p:nvPr>
            <p:custDataLst>
              <p:tags r:id="rId7"/>
            </p:custDataLst>
          </p:nvPr>
        </p:nvSpPr>
        <p:spPr>
          <a:xfrm>
            <a:off x="2586038" y="1201319"/>
            <a:ext cx="9367263" cy="20287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custDataLst>
              <p:tags r:id="rId8"/>
            </p:custDataLst>
          </p:nvPr>
        </p:nvSpPr>
        <p:spPr>
          <a:xfrm>
            <a:off x="2558590" y="3425825"/>
            <a:ext cx="9367263" cy="258842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custDataLst>
              <p:tags r:id="rId9"/>
            </p:custDataLst>
          </p:nvPr>
        </p:nvSpPr>
        <p:spPr>
          <a:xfrm>
            <a:off x="327698" y="1201318"/>
            <a:ext cx="2316861" cy="20287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custDataLst>
              <p:tags r:id="rId10"/>
            </p:custDataLst>
          </p:nvPr>
        </p:nvSpPr>
        <p:spPr>
          <a:xfrm>
            <a:off x="269177" y="3443581"/>
            <a:ext cx="2316861" cy="258842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753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p:cTn id="13"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4"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5"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 calcmode="lin" valueType="num">
                                      <p:cBhvr>
                                        <p:cTn id="21"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23"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24" dur="1000"/>
                                        <p:tgtEl>
                                          <p:spTgt spid="5">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 calcmode="lin" valueType="num">
                                      <p:cBhvr>
                                        <p:cTn id="29"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30"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31"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32" dur="1000"/>
                                        <p:tgtEl>
                                          <p:spTgt spid="5">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 calcmode="lin" valueType="num">
                                      <p:cBhvr additive="base">
                                        <p:cTn id="3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 calcmode="lin" valueType="num">
                                      <p:cBhvr>
                                        <p:cTn id="43"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44"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45"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46" dur="1000"/>
                                        <p:tgtEl>
                                          <p:spTgt spid="7">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7">
                                            <p:txEl>
                                              <p:pRg st="1" end="1"/>
                                            </p:txEl>
                                          </p:spTgt>
                                        </p:tgtEl>
                                        <p:attrNameLst>
                                          <p:attrName>style.visibility</p:attrName>
                                        </p:attrNameLst>
                                      </p:cBhvr>
                                      <p:to>
                                        <p:strVal val="visible"/>
                                      </p:to>
                                    </p:set>
                                    <p:anim calcmode="lin" valueType="num">
                                      <p:cBhvr>
                                        <p:cTn id="51" dur="1000" fill="hold"/>
                                        <p:tgtEl>
                                          <p:spTgt spid="7">
                                            <p:txEl>
                                              <p:pRg st="1" end="1"/>
                                            </p:txEl>
                                          </p:spTgt>
                                        </p:tgtEl>
                                        <p:attrNameLst>
                                          <p:attrName>ppt_w</p:attrName>
                                        </p:attrNameLst>
                                      </p:cBhvr>
                                      <p:tavLst>
                                        <p:tav tm="0">
                                          <p:val>
                                            <p:fltVal val="0"/>
                                          </p:val>
                                        </p:tav>
                                        <p:tav tm="100000">
                                          <p:val>
                                            <p:strVal val="#ppt_w"/>
                                          </p:val>
                                        </p:tav>
                                      </p:tavLst>
                                    </p:anim>
                                    <p:anim calcmode="lin" valueType="num">
                                      <p:cBhvr>
                                        <p:cTn id="52" dur="1000" fill="hold"/>
                                        <p:tgtEl>
                                          <p:spTgt spid="7">
                                            <p:txEl>
                                              <p:pRg st="1" end="1"/>
                                            </p:txEl>
                                          </p:spTgt>
                                        </p:tgtEl>
                                        <p:attrNameLst>
                                          <p:attrName>ppt_h</p:attrName>
                                        </p:attrNameLst>
                                      </p:cBhvr>
                                      <p:tavLst>
                                        <p:tav tm="0">
                                          <p:val>
                                            <p:fltVal val="0"/>
                                          </p:val>
                                        </p:tav>
                                        <p:tav tm="100000">
                                          <p:val>
                                            <p:strVal val="#ppt_h"/>
                                          </p:val>
                                        </p:tav>
                                      </p:tavLst>
                                    </p:anim>
                                    <p:anim calcmode="lin" valueType="num">
                                      <p:cBhvr>
                                        <p:cTn id="53" dur="1000" fill="hold"/>
                                        <p:tgtEl>
                                          <p:spTgt spid="7">
                                            <p:txEl>
                                              <p:pRg st="1" end="1"/>
                                            </p:txEl>
                                          </p:spTgt>
                                        </p:tgtEl>
                                        <p:attrNameLst>
                                          <p:attrName>style.rotation</p:attrName>
                                        </p:attrNameLst>
                                      </p:cBhvr>
                                      <p:tavLst>
                                        <p:tav tm="0">
                                          <p:val>
                                            <p:fltVal val="90"/>
                                          </p:val>
                                        </p:tav>
                                        <p:tav tm="100000">
                                          <p:val>
                                            <p:fltVal val="0"/>
                                          </p:val>
                                        </p:tav>
                                      </p:tavLst>
                                    </p:anim>
                                    <p:animEffect transition="in" filter="fade">
                                      <p:cBhvr>
                                        <p:cTn id="54" dur="1000"/>
                                        <p:tgtEl>
                                          <p:spTgt spid="7">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nodeType="clickEffect">
                                  <p:stCondLst>
                                    <p:cond delay="0"/>
                                  </p:stCondLst>
                                  <p:childTnLst>
                                    <p:set>
                                      <p:cBhvr>
                                        <p:cTn id="58" dur="1" fill="hold">
                                          <p:stCondLst>
                                            <p:cond delay="0"/>
                                          </p:stCondLst>
                                        </p:cTn>
                                        <p:tgtEl>
                                          <p:spTgt spid="7">
                                            <p:txEl>
                                              <p:pRg st="2" end="2"/>
                                            </p:txEl>
                                          </p:spTgt>
                                        </p:tgtEl>
                                        <p:attrNameLst>
                                          <p:attrName>style.visibility</p:attrName>
                                        </p:attrNameLst>
                                      </p:cBhvr>
                                      <p:to>
                                        <p:strVal val="visible"/>
                                      </p:to>
                                    </p:set>
                                    <p:anim calcmode="lin" valueType="num">
                                      <p:cBhvr>
                                        <p:cTn id="59" dur="1000" fill="hold"/>
                                        <p:tgtEl>
                                          <p:spTgt spid="7">
                                            <p:txEl>
                                              <p:pRg st="2" end="2"/>
                                            </p:txEl>
                                          </p:spTgt>
                                        </p:tgtEl>
                                        <p:attrNameLst>
                                          <p:attrName>ppt_w</p:attrName>
                                        </p:attrNameLst>
                                      </p:cBhvr>
                                      <p:tavLst>
                                        <p:tav tm="0">
                                          <p:val>
                                            <p:fltVal val="0"/>
                                          </p:val>
                                        </p:tav>
                                        <p:tav tm="100000">
                                          <p:val>
                                            <p:strVal val="#ppt_w"/>
                                          </p:val>
                                        </p:tav>
                                      </p:tavLst>
                                    </p:anim>
                                    <p:anim calcmode="lin" valueType="num">
                                      <p:cBhvr>
                                        <p:cTn id="60" dur="1000" fill="hold"/>
                                        <p:tgtEl>
                                          <p:spTgt spid="7">
                                            <p:txEl>
                                              <p:pRg st="2" end="2"/>
                                            </p:txEl>
                                          </p:spTgt>
                                        </p:tgtEl>
                                        <p:attrNameLst>
                                          <p:attrName>ppt_h</p:attrName>
                                        </p:attrNameLst>
                                      </p:cBhvr>
                                      <p:tavLst>
                                        <p:tav tm="0">
                                          <p:val>
                                            <p:fltVal val="0"/>
                                          </p:val>
                                        </p:tav>
                                        <p:tav tm="100000">
                                          <p:val>
                                            <p:strVal val="#ppt_h"/>
                                          </p:val>
                                        </p:tav>
                                      </p:tavLst>
                                    </p:anim>
                                    <p:anim calcmode="lin" valueType="num">
                                      <p:cBhvr>
                                        <p:cTn id="61" dur="1000" fill="hold"/>
                                        <p:tgtEl>
                                          <p:spTgt spid="7">
                                            <p:txEl>
                                              <p:pRg st="2" end="2"/>
                                            </p:txEl>
                                          </p:spTgt>
                                        </p:tgtEl>
                                        <p:attrNameLst>
                                          <p:attrName>style.rotation</p:attrName>
                                        </p:attrNameLst>
                                      </p:cBhvr>
                                      <p:tavLst>
                                        <p:tav tm="0">
                                          <p:val>
                                            <p:fltVal val="90"/>
                                          </p:val>
                                        </p:tav>
                                        <p:tav tm="100000">
                                          <p:val>
                                            <p:fltVal val="0"/>
                                          </p:val>
                                        </p:tav>
                                      </p:tavLst>
                                    </p:anim>
                                    <p:animEffect transition="in" filter="fade">
                                      <p:cBhvr>
                                        <p:cTn id="62" dur="1000"/>
                                        <p:tgtEl>
                                          <p:spTgt spid="7">
                                            <p:txEl>
                                              <p:pRg st="2" end="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nodeType="clickEffect">
                                  <p:stCondLst>
                                    <p:cond delay="0"/>
                                  </p:stCondLst>
                                  <p:childTnLst>
                                    <p:set>
                                      <p:cBhvr>
                                        <p:cTn id="66" dur="1" fill="hold">
                                          <p:stCondLst>
                                            <p:cond delay="0"/>
                                          </p:stCondLst>
                                        </p:cTn>
                                        <p:tgtEl>
                                          <p:spTgt spid="7">
                                            <p:txEl>
                                              <p:pRg st="3" end="3"/>
                                            </p:txEl>
                                          </p:spTgt>
                                        </p:tgtEl>
                                        <p:attrNameLst>
                                          <p:attrName>style.visibility</p:attrName>
                                        </p:attrNameLst>
                                      </p:cBhvr>
                                      <p:to>
                                        <p:strVal val="visible"/>
                                      </p:to>
                                    </p:set>
                                    <p:anim calcmode="lin" valueType="num">
                                      <p:cBhvr>
                                        <p:cTn id="67" dur="1000" fill="hold"/>
                                        <p:tgtEl>
                                          <p:spTgt spid="7">
                                            <p:txEl>
                                              <p:pRg st="3" end="3"/>
                                            </p:txEl>
                                          </p:spTgt>
                                        </p:tgtEl>
                                        <p:attrNameLst>
                                          <p:attrName>ppt_w</p:attrName>
                                        </p:attrNameLst>
                                      </p:cBhvr>
                                      <p:tavLst>
                                        <p:tav tm="0">
                                          <p:val>
                                            <p:fltVal val="0"/>
                                          </p:val>
                                        </p:tav>
                                        <p:tav tm="100000">
                                          <p:val>
                                            <p:strVal val="#ppt_w"/>
                                          </p:val>
                                        </p:tav>
                                      </p:tavLst>
                                    </p:anim>
                                    <p:anim calcmode="lin" valueType="num">
                                      <p:cBhvr>
                                        <p:cTn id="68" dur="1000" fill="hold"/>
                                        <p:tgtEl>
                                          <p:spTgt spid="7">
                                            <p:txEl>
                                              <p:pRg st="3" end="3"/>
                                            </p:txEl>
                                          </p:spTgt>
                                        </p:tgtEl>
                                        <p:attrNameLst>
                                          <p:attrName>ppt_h</p:attrName>
                                        </p:attrNameLst>
                                      </p:cBhvr>
                                      <p:tavLst>
                                        <p:tav tm="0">
                                          <p:val>
                                            <p:fltVal val="0"/>
                                          </p:val>
                                        </p:tav>
                                        <p:tav tm="100000">
                                          <p:val>
                                            <p:strVal val="#ppt_h"/>
                                          </p:val>
                                        </p:tav>
                                      </p:tavLst>
                                    </p:anim>
                                    <p:anim calcmode="lin" valueType="num">
                                      <p:cBhvr>
                                        <p:cTn id="69" dur="1000" fill="hold"/>
                                        <p:tgtEl>
                                          <p:spTgt spid="7">
                                            <p:txEl>
                                              <p:pRg st="3" end="3"/>
                                            </p:txEl>
                                          </p:spTgt>
                                        </p:tgtEl>
                                        <p:attrNameLst>
                                          <p:attrName>style.rotation</p:attrName>
                                        </p:attrNameLst>
                                      </p:cBhvr>
                                      <p:tavLst>
                                        <p:tav tm="0">
                                          <p:val>
                                            <p:fltVal val="90"/>
                                          </p:val>
                                        </p:tav>
                                        <p:tav tm="100000">
                                          <p:val>
                                            <p:fltVal val="0"/>
                                          </p:val>
                                        </p:tav>
                                      </p:tavLst>
                                    </p:anim>
                                    <p:animEffect transition="in" filter="fade">
                                      <p:cBhvr>
                                        <p:cTn id="70" dur="10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5071095" y="330626"/>
            <a:ext cx="6995711" cy="830997"/>
          </a:xfrm>
          <a:prstGeom prst="rect">
            <a:avLst/>
          </a:prstGeom>
          <a:noFill/>
        </p:spPr>
        <p:txBody>
          <a:bodyPr wrap="square" rtlCol="0">
            <a:spAutoFit/>
          </a:bodyPr>
          <a:lstStyle/>
          <a:p>
            <a:pPr algn="ctr"/>
            <a:r>
              <a:rPr lang="en-US" sz="4800" b="1" u="sng" dirty="0">
                <a:latin typeface="Garamond" panose="02020404030301010803" pitchFamily="18" charset="0"/>
              </a:rPr>
              <a:t>Provisional Voter Affidavit </a:t>
            </a:r>
          </a:p>
        </p:txBody>
      </p:sp>
      <p:sp>
        <p:nvSpPr>
          <p:cNvPr id="4" name="TextBox 3"/>
          <p:cNvSpPr txBox="1"/>
          <p:nvPr>
            <p:custDataLst>
              <p:tags r:id="rId2"/>
            </p:custDataLst>
          </p:nvPr>
        </p:nvSpPr>
        <p:spPr>
          <a:xfrm>
            <a:off x="5868053" y="1211997"/>
            <a:ext cx="5949109" cy="5293757"/>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latin typeface="Garamond" panose="02020404030301010803" pitchFamily="18" charset="0"/>
              </a:rPr>
              <a:t>Voter and election judge both have sections to fill out on the affidavit.</a:t>
            </a:r>
          </a:p>
          <a:p>
            <a:endParaRPr lang="en-US" sz="3200" dirty="0">
              <a:latin typeface="Garamond" panose="02020404030301010803" pitchFamily="18" charset="0"/>
            </a:endParaRPr>
          </a:p>
          <a:p>
            <a:pPr marL="285750" indent="-285750">
              <a:buFont typeface="Wingdings" panose="05000000000000000000" pitchFamily="2" charset="2"/>
              <a:buChar char="ü"/>
            </a:pPr>
            <a:r>
              <a:rPr lang="en-US" sz="3200" dirty="0">
                <a:latin typeface="Garamond" panose="02020404030301010803" pitchFamily="18" charset="0"/>
              </a:rPr>
              <a:t>Election judge keeps this sheet while the voter votes the ballot. </a:t>
            </a:r>
          </a:p>
          <a:p>
            <a:pPr marL="285750" indent="-285750">
              <a:buFont typeface="Wingdings" panose="05000000000000000000" pitchFamily="2" charset="2"/>
              <a:buChar char="ü"/>
            </a:pPr>
            <a:endParaRPr lang="en-US" sz="3200" dirty="0">
              <a:latin typeface="Garamond" panose="02020404030301010803" pitchFamily="18" charset="0"/>
            </a:endParaRPr>
          </a:p>
          <a:p>
            <a:pPr marL="285750" indent="-285750">
              <a:buFont typeface="Wingdings" panose="05000000000000000000" pitchFamily="2" charset="2"/>
              <a:buChar char="ü"/>
            </a:pPr>
            <a:r>
              <a:rPr lang="en-US" sz="3200" dirty="0">
                <a:latin typeface="Garamond" panose="02020404030301010803" pitchFamily="18" charset="0"/>
              </a:rPr>
              <a:t>There is a yellow carbon copy behind this sheet for the voter </a:t>
            </a:r>
            <a:r>
              <a:rPr lang="en-US" sz="3200" u="sng" dirty="0">
                <a:latin typeface="Garamond" panose="02020404030301010803" pitchFamily="18" charset="0"/>
              </a:rPr>
              <a:t>after</a:t>
            </a:r>
            <a:r>
              <a:rPr lang="en-US" sz="3200" dirty="0">
                <a:latin typeface="Garamond" panose="02020404030301010803" pitchFamily="18" charset="0"/>
              </a:rPr>
              <a:t> they vote. </a:t>
            </a:r>
          </a:p>
          <a:p>
            <a:pPr marL="285750" indent="-285750">
              <a:buFont typeface="Wingdings" panose="05000000000000000000" pitchFamily="2" charset="2"/>
              <a:buChar char="ü"/>
            </a:pPr>
            <a:endParaRPr lang="en-US" dirty="0"/>
          </a:p>
        </p:txBody>
      </p:sp>
      <p:pic>
        <p:nvPicPr>
          <p:cNvPr id="5" name="Picture 4" descr="sims.jpg"/>
          <p:cNvPicPr/>
          <p:nvPr/>
        </p:nvPicPr>
        <p:blipFill>
          <a:blip r:embed="rId6" cstate="print"/>
          <a:stretch>
            <a:fillRect/>
          </a:stretch>
        </p:blipFill>
        <p:spPr>
          <a:xfrm>
            <a:off x="374838" y="247781"/>
            <a:ext cx="4428516" cy="5910648"/>
          </a:xfrm>
          <a:prstGeom prst="rect">
            <a:avLst/>
          </a:prstGeom>
          <a:ln>
            <a:solidFill>
              <a:schemeClr val="tx1"/>
            </a:solidFill>
          </a:ln>
        </p:spPr>
      </p:pic>
      <p:sp>
        <p:nvSpPr>
          <p:cNvPr id="6" name="Slide Number Placeholder 5"/>
          <p:cNvSpPr>
            <a:spLocks noGrp="1"/>
          </p:cNvSpPr>
          <p:nvPr>
            <p:ph type="sldNum" sz="quarter" idx="12"/>
            <p:custDataLst>
              <p:tags r:id="rId3"/>
            </p:custDataLst>
          </p:nvPr>
        </p:nvSpPr>
        <p:spPr/>
        <p:txBody>
          <a:bodyPr/>
          <a:lstStyle/>
          <a:p>
            <a:fld id="{50486F06-4819-45BA-8750-4CD5FE3F55F9}" type="slidenum">
              <a:rPr lang="en-US" smtClean="0"/>
              <a:t>56</a:t>
            </a:fld>
            <a:endParaRPr lang="en-US"/>
          </a:p>
        </p:txBody>
      </p:sp>
    </p:spTree>
    <p:extLst>
      <p:ext uri="{BB962C8B-B14F-4D97-AF65-F5344CB8AC3E}">
        <p14:creationId xmlns:p14="http://schemas.microsoft.com/office/powerpoint/2010/main" val="7829228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p:cTn id="13"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4">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 calcmode="lin" valueType="num">
                                      <p:cBhvr>
                                        <p:cTn id="19"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143219" y="1135993"/>
            <a:ext cx="6995711" cy="830997"/>
          </a:xfrm>
          <a:prstGeom prst="rect">
            <a:avLst/>
          </a:prstGeom>
          <a:noFill/>
        </p:spPr>
        <p:txBody>
          <a:bodyPr wrap="square" rtlCol="0">
            <a:spAutoFit/>
          </a:bodyPr>
          <a:lstStyle/>
          <a:p>
            <a:pPr algn="ctr"/>
            <a:r>
              <a:rPr lang="en-US" sz="4800" b="1" u="sng" dirty="0">
                <a:latin typeface="Garamond" panose="02020404030301010803" pitchFamily="18" charset="0"/>
              </a:rPr>
              <a:t>Secrecy Envelope</a:t>
            </a:r>
          </a:p>
        </p:txBody>
      </p:sp>
      <p:sp>
        <p:nvSpPr>
          <p:cNvPr id="4" name="TextBox 3"/>
          <p:cNvSpPr txBox="1"/>
          <p:nvPr>
            <p:custDataLst>
              <p:tags r:id="rId2"/>
            </p:custDataLst>
          </p:nvPr>
        </p:nvSpPr>
        <p:spPr>
          <a:xfrm>
            <a:off x="935795" y="2519816"/>
            <a:ext cx="5949109" cy="3323987"/>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latin typeface="Garamond" panose="02020404030301010803" pitchFamily="18" charset="0"/>
              </a:rPr>
              <a:t>Voter takes this into the voting booth with them.</a:t>
            </a:r>
          </a:p>
          <a:p>
            <a:pPr marL="285750" indent="-285750">
              <a:buFont typeface="Wingdings" panose="05000000000000000000" pitchFamily="2" charset="2"/>
              <a:buChar char="ü"/>
            </a:pPr>
            <a:endParaRPr lang="en-US" sz="3200" dirty="0">
              <a:latin typeface="Garamond" panose="02020404030301010803" pitchFamily="18" charset="0"/>
            </a:endParaRPr>
          </a:p>
          <a:p>
            <a:pPr marL="285750" indent="-285750">
              <a:buFont typeface="Wingdings" panose="05000000000000000000" pitchFamily="2" charset="2"/>
              <a:buChar char="ü"/>
            </a:pPr>
            <a:r>
              <a:rPr lang="en-US" sz="3200" dirty="0">
                <a:latin typeface="Garamond" panose="02020404030301010803" pitchFamily="18" charset="0"/>
              </a:rPr>
              <a:t>Voter inserts their completed ballot into this envelope and seals it before leaving the booth.</a:t>
            </a:r>
          </a:p>
          <a:p>
            <a:pPr marL="285750" indent="-285750">
              <a:buFont typeface="Wingdings" panose="05000000000000000000" pitchFamily="2" charset="2"/>
              <a:buChar char="ü"/>
            </a:pPr>
            <a:endParaRPr lang="en-US" dirty="0"/>
          </a:p>
        </p:txBody>
      </p:sp>
      <p:pic>
        <p:nvPicPr>
          <p:cNvPr id="6" name="Picture 2" descr="1020S"/>
          <p:cNvPicPr>
            <a:picLocks noChangeAspect="1" noChangeArrowheads="1"/>
          </p:cNvPicPr>
          <p:nvPr/>
        </p:nvPicPr>
        <p:blipFill>
          <a:blip r:embed="rId6" cstate="print"/>
          <a:srcRect/>
          <a:stretch>
            <a:fillRect/>
          </a:stretch>
        </p:blipFill>
        <p:spPr>
          <a:xfrm>
            <a:off x="7138930" y="104550"/>
            <a:ext cx="4538949" cy="6157815"/>
          </a:xfrm>
          <a:prstGeom prst="rect">
            <a:avLst/>
          </a:prstGeom>
          <a:noFill/>
          <a:ln>
            <a:solidFill>
              <a:schemeClr val="tx1"/>
            </a:solidFill>
          </a:ln>
        </p:spPr>
      </p:pic>
      <p:sp>
        <p:nvSpPr>
          <p:cNvPr id="2" name="Slide Number Placeholder 1"/>
          <p:cNvSpPr>
            <a:spLocks noGrp="1"/>
          </p:cNvSpPr>
          <p:nvPr>
            <p:ph type="sldNum" sz="quarter" idx="12"/>
            <p:custDataLst>
              <p:tags r:id="rId3"/>
            </p:custDataLst>
          </p:nvPr>
        </p:nvSpPr>
        <p:spPr/>
        <p:txBody>
          <a:bodyPr/>
          <a:lstStyle/>
          <a:p>
            <a:fld id="{50486F06-4819-45BA-8750-4CD5FE3F55F9}" type="slidenum">
              <a:rPr lang="en-US" smtClean="0"/>
              <a:t>57</a:t>
            </a:fld>
            <a:endParaRPr lang="en-US"/>
          </a:p>
        </p:txBody>
      </p:sp>
    </p:spTree>
    <p:extLst>
      <p:ext uri="{BB962C8B-B14F-4D97-AF65-F5344CB8AC3E}">
        <p14:creationId xmlns:p14="http://schemas.microsoft.com/office/powerpoint/2010/main" val="21258530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1"/>
            </p:custDataLst>
          </p:nvPr>
        </p:nvSpPr>
        <p:spPr>
          <a:xfrm>
            <a:off x="1735631" y="967022"/>
            <a:ext cx="8820839" cy="4154984"/>
          </a:xfrm>
          <a:prstGeom prst="rect">
            <a:avLst/>
          </a:prstGeom>
          <a:noFill/>
        </p:spPr>
        <p:txBody>
          <a:bodyPr wrap="square" rtlCol="0">
            <a:spAutoFit/>
          </a:bodyPr>
          <a:lstStyle/>
          <a:p>
            <a:pPr algn="ctr"/>
            <a:r>
              <a:rPr lang="en-US" sz="6600" cap="small" dirty="0">
                <a:latin typeface="Garamond" panose="02020404030301010803" pitchFamily="18" charset="0"/>
              </a:rPr>
              <a:t>Provisional Ballots </a:t>
            </a:r>
          </a:p>
          <a:p>
            <a:pPr algn="ctr"/>
            <a:r>
              <a:rPr lang="en-US" sz="6600" b="1" u="sng" cap="small" dirty="0">
                <a:latin typeface="Garamond" panose="02020404030301010803" pitchFamily="18" charset="0"/>
              </a:rPr>
              <a:t>DO NOT</a:t>
            </a:r>
          </a:p>
          <a:p>
            <a:pPr algn="ctr"/>
            <a:r>
              <a:rPr lang="en-US" sz="6600" cap="small" dirty="0">
                <a:latin typeface="Garamond" panose="02020404030301010803" pitchFamily="18" charset="0"/>
              </a:rPr>
              <a:t>Go into the Tabulator!</a:t>
            </a:r>
          </a:p>
        </p:txBody>
      </p:sp>
      <p:sp>
        <p:nvSpPr>
          <p:cNvPr id="6" name="Slide Number Placeholder 5"/>
          <p:cNvSpPr>
            <a:spLocks noGrp="1"/>
          </p:cNvSpPr>
          <p:nvPr>
            <p:ph type="sldNum" sz="quarter" idx="12"/>
            <p:custDataLst>
              <p:tags r:id="rId2"/>
            </p:custDataLst>
          </p:nvPr>
        </p:nvSpPr>
        <p:spPr/>
        <p:txBody>
          <a:bodyPr/>
          <a:lstStyle/>
          <a:p>
            <a:fld id="{50486F06-4819-45BA-8750-4CD5FE3F55F9}" type="slidenum">
              <a:rPr lang="en-US" smtClean="0"/>
              <a:t>58</a:t>
            </a:fld>
            <a:endParaRPr lang="en-US"/>
          </a:p>
        </p:txBody>
      </p:sp>
    </p:spTree>
    <p:extLst>
      <p:ext uri="{BB962C8B-B14F-4D97-AF65-F5344CB8AC3E}">
        <p14:creationId xmlns:p14="http://schemas.microsoft.com/office/powerpoint/2010/main" val="3226216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4"/>
                                        </p:tgtEl>
                                        <p:attrNameLst>
                                          <p:attrName>ppt_x</p:attrName>
                                          <p:attrName>ppt_y</p:attrName>
                                        </p:attrNameLst>
                                      </p:cBhvr>
                                    </p:animMotion>
                                    <p:animRot by="1500000">
                                      <p:cBhvr>
                                        <p:cTn id="7" dur="125" fill="hold">
                                          <p:stCondLst>
                                            <p:cond delay="0"/>
                                          </p:stCondLst>
                                        </p:cTn>
                                        <p:tgtEl>
                                          <p:spTgt spid="4"/>
                                        </p:tgtEl>
                                        <p:attrNameLst>
                                          <p:attrName>r</p:attrName>
                                        </p:attrNameLst>
                                      </p:cBhvr>
                                    </p:animRot>
                                    <p:animRot by="-1500000">
                                      <p:cBhvr>
                                        <p:cTn id="8" dur="125" fill="hold">
                                          <p:stCondLst>
                                            <p:cond delay="125"/>
                                          </p:stCondLst>
                                        </p:cTn>
                                        <p:tgtEl>
                                          <p:spTgt spid="4"/>
                                        </p:tgtEl>
                                        <p:attrNameLst>
                                          <p:attrName>r</p:attrName>
                                        </p:attrNameLst>
                                      </p:cBhvr>
                                    </p:animRot>
                                    <p:animRot by="-1500000">
                                      <p:cBhvr>
                                        <p:cTn id="9" dur="125" fill="hold">
                                          <p:stCondLst>
                                            <p:cond delay="250"/>
                                          </p:stCondLst>
                                        </p:cTn>
                                        <p:tgtEl>
                                          <p:spTgt spid="4"/>
                                        </p:tgtEl>
                                        <p:attrNameLst>
                                          <p:attrName>r</p:attrName>
                                        </p:attrNameLst>
                                      </p:cBhvr>
                                    </p:animRot>
                                    <p:animRot by="1500000">
                                      <p:cBhvr>
                                        <p:cTn id="10" dur="125" fill="hold">
                                          <p:stCondLst>
                                            <p:cond delay="375"/>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custDataLst>
              <p:tags r:id="rId1"/>
            </p:custDataLst>
          </p:nvPr>
        </p:nvSpPr>
        <p:spPr>
          <a:xfrm>
            <a:off x="205830" y="1720840"/>
            <a:ext cx="4131325" cy="3416320"/>
          </a:xfrm>
          <a:prstGeom prst="rect">
            <a:avLst/>
          </a:prstGeom>
          <a:noFill/>
        </p:spPr>
        <p:txBody>
          <a:bodyPr wrap="square" rtlCol="0">
            <a:spAutoFit/>
          </a:bodyPr>
          <a:lstStyle/>
          <a:p>
            <a:pPr algn="ctr"/>
            <a:r>
              <a:rPr lang="en-US" sz="7200" b="1" dirty="0">
                <a:latin typeface="Garamond" panose="02020404030301010803" pitchFamily="18" charset="0"/>
              </a:rPr>
              <a:t>Track</a:t>
            </a:r>
          </a:p>
          <a:p>
            <a:pPr algn="ctr"/>
            <a:r>
              <a:rPr lang="en-US" sz="7200" b="1" dirty="0">
                <a:latin typeface="Garamond" panose="02020404030301010803" pitchFamily="18" charset="0"/>
              </a:rPr>
              <a:t>Your </a:t>
            </a:r>
          </a:p>
          <a:p>
            <a:pPr algn="ctr"/>
            <a:r>
              <a:rPr lang="en-US" sz="7200" b="1" dirty="0">
                <a:latin typeface="Garamond" panose="02020404030301010803" pitchFamily="18" charset="0"/>
              </a:rPr>
              <a:t>Numbers</a:t>
            </a:r>
            <a:r>
              <a:rPr lang="en-US" sz="7200" b="1" dirty="0">
                <a:solidFill>
                  <a:schemeClr val="bg1"/>
                </a:solidFill>
                <a:latin typeface="Garamond" panose="02020404030301010803" pitchFamily="18" charset="0"/>
              </a:rPr>
              <a:t>!</a:t>
            </a:r>
          </a:p>
        </p:txBody>
      </p:sp>
      <p:sp>
        <p:nvSpPr>
          <p:cNvPr id="8" name="TextBox 7"/>
          <p:cNvSpPr txBox="1"/>
          <p:nvPr>
            <p:custDataLst>
              <p:tags r:id="rId2"/>
            </p:custDataLst>
          </p:nvPr>
        </p:nvSpPr>
        <p:spPr>
          <a:xfrm>
            <a:off x="5534205" y="925582"/>
            <a:ext cx="5651924" cy="2800767"/>
          </a:xfrm>
          <a:prstGeom prst="rect">
            <a:avLst/>
          </a:prstGeom>
          <a:noFill/>
          <a:ln w="19050">
            <a:solidFill>
              <a:schemeClr val="tx1"/>
            </a:solidFill>
          </a:ln>
        </p:spPr>
        <p:txBody>
          <a:bodyPr wrap="square" rtlCol="0">
            <a:spAutoFit/>
          </a:bodyPr>
          <a:lstStyle/>
          <a:p>
            <a:pPr algn="ctr"/>
            <a:r>
              <a:rPr lang="en-US" sz="4400" cap="small" dirty="0">
                <a:latin typeface="Garamond" panose="02020404030301010803" pitchFamily="18" charset="0"/>
              </a:rPr>
              <a:t>Verify the number of applications = the number of ballots cast! </a:t>
            </a:r>
          </a:p>
        </p:txBody>
      </p:sp>
      <p:sp>
        <p:nvSpPr>
          <p:cNvPr id="9" name="TextBox 8"/>
          <p:cNvSpPr txBox="1"/>
          <p:nvPr>
            <p:custDataLst>
              <p:tags r:id="rId3"/>
            </p:custDataLst>
          </p:nvPr>
        </p:nvSpPr>
        <p:spPr>
          <a:xfrm>
            <a:off x="4157273" y="4373040"/>
            <a:ext cx="8034727" cy="1754326"/>
          </a:xfrm>
          <a:prstGeom prst="rect">
            <a:avLst/>
          </a:prstGeom>
          <a:noFill/>
        </p:spPr>
        <p:txBody>
          <a:bodyPr wrap="square" rtlCol="0">
            <a:spAutoFit/>
          </a:bodyPr>
          <a:lstStyle/>
          <a:p>
            <a:pPr algn="ctr"/>
            <a:r>
              <a:rPr lang="en-US" sz="3600" dirty="0">
                <a:latin typeface="Garamond" panose="02020404030301010803" pitchFamily="18" charset="0"/>
              </a:rPr>
              <a:t>Check your numbers every hour. If you are “in balance” every hour, you will be “in balance” when the polls close! </a:t>
            </a:r>
          </a:p>
        </p:txBody>
      </p:sp>
      <p:sp>
        <p:nvSpPr>
          <p:cNvPr id="2" name="Slide Number Placeholder 1"/>
          <p:cNvSpPr>
            <a:spLocks noGrp="1"/>
          </p:cNvSpPr>
          <p:nvPr>
            <p:ph type="sldNum" sz="quarter" idx="12"/>
            <p:custDataLst>
              <p:tags r:id="rId4"/>
            </p:custDataLst>
          </p:nvPr>
        </p:nvSpPr>
        <p:spPr/>
        <p:txBody>
          <a:bodyPr/>
          <a:lstStyle/>
          <a:p>
            <a:fld id="{50486F06-4819-45BA-8750-4CD5FE3F55F9}" type="slidenum">
              <a:rPr lang="en-US" smtClean="0"/>
              <a:t>59</a:t>
            </a:fld>
            <a:endParaRPr lang="en-US"/>
          </a:p>
        </p:txBody>
      </p:sp>
    </p:spTree>
    <p:extLst>
      <p:ext uri="{BB962C8B-B14F-4D97-AF65-F5344CB8AC3E}">
        <p14:creationId xmlns:p14="http://schemas.microsoft.com/office/powerpoint/2010/main" val="3357742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a:xfrm>
            <a:off x="0" y="1225511"/>
            <a:ext cx="12192000" cy="1450757"/>
          </a:xfrm>
        </p:spPr>
        <p:txBody>
          <a:bodyPr>
            <a:noAutofit/>
          </a:bodyPr>
          <a:lstStyle/>
          <a:p>
            <a:pPr algn="ctr"/>
            <a:r>
              <a:rPr lang="en-US" sz="5400" b="1" dirty="0">
                <a:solidFill>
                  <a:schemeClr val="tx1"/>
                </a:solidFill>
                <a:latin typeface="Garamond" panose="02020404030301010803" pitchFamily="18" charset="0"/>
              </a:rPr>
              <a:t>Judge’s Station #4 – Ballot Box Judge </a:t>
            </a:r>
          </a:p>
        </p:txBody>
      </p:sp>
      <p:sp>
        <p:nvSpPr>
          <p:cNvPr id="6" name="Content Placeholder 5"/>
          <p:cNvSpPr>
            <a:spLocks noGrp="1"/>
          </p:cNvSpPr>
          <p:nvPr>
            <p:ph idx="1"/>
            <p:custDataLst>
              <p:tags r:id="rId2"/>
            </p:custDataLst>
          </p:nvPr>
        </p:nvSpPr>
        <p:spPr>
          <a:xfrm>
            <a:off x="1066800" y="2927288"/>
            <a:ext cx="10058400" cy="3184887"/>
          </a:xfrm>
        </p:spPr>
        <p:txBody>
          <a:bodyPr>
            <a:normAutofit/>
          </a:bodyPr>
          <a:lstStyle/>
          <a:p>
            <a:pPr algn="ctr">
              <a:lnSpc>
                <a:spcPct val="150000"/>
              </a:lnSpc>
              <a:buFont typeface="Wingdings" panose="05000000000000000000" pitchFamily="2" charset="2"/>
              <a:buChar char="ü"/>
            </a:pPr>
            <a:r>
              <a:rPr lang="en-US" sz="4000" dirty="0">
                <a:solidFill>
                  <a:schemeClr val="tx1"/>
                </a:solidFill>
                <a:latin typeface="Garamond" panose="02020404030301010803" pitchFamily="18" charset="0"/>
              </a:rPr>
              <a:t>Checks ballot for judge’s initials </a:t>
            </a:r>
          </a:p>
          <a:p>
            <a:pPr algn="ctr">
              <a:lnSpc>
                <a:spcPct val="150000"/>
              </a:lnSpc>
              <a:buFont typeface="Wingdings" panose="05000000000000000000" pitchFamily="2" charset="2"/>
              <a:buChar char="ü"/>
            </a:pPr>
            <a:r>
              <a:rPr lang="en-US" sz="4000" dirty="0">
                <a:solidFill>
                  <a:schemeClr val="tx1"/>
                </a:solidFill>
                <a:latin typeface="Garamond" panose="02020404030301010803" pitchFamily="18" charset="0"/>
              </a:rPr>
              <a:t>Voter inserts ballot into the tabulator</a:t>
            </a:r>
          </a:p>
          <a:p>
            <a:pPr algn="ctr">
              <a:lnSpc>
                <a:spcPct val="150000"/>
              </a:lnSpc>
              <a:buFont typeface="Wingdings" panose="05000000000000000000" pitchFamily="2" charset="2"/>
              <a:buChar char="ü"/>
            </a:pPr>
            <a:r>
              <a:rPr lang="en-US" sz="4000" dirty="0">
                <a:solidFill>
                  <a:schemeClr val="tx1"/>
                </a:solidFill>
                <a:latin typeface="Garamond" panose="02020404030301010803" pitchFamily="18" charset="0"/>
              </a:rPr>
              <a:t>Check voting booths</a:t>
            </a:r>
          </a:p>
        </p:txBody>
      </p:sp>
      <p:sp>
        <p:nvSpPr>
          <p:cNvPr id="2" name="Slide Number Placeholder 1"/>
          <p:cNvSpPr>
            <a:spLocks noGrp="1"/>
          </p:cNvSpPr>
          <p:nvPr>
            <p:ph type="sldNum" sz="quarter" idx="12"/>
            <p:custDataLst>
              <p:tags r:id="rId3"/>
            </p:custDataLst>
          </p:nvPr>
        </p:nvSpPr>
        <p:spPr/>
        <p:txBody>
          <a:bodyPr/>
          <a:lstStyle/>
          <a:p>
            <a:fld id="{50486F06-4819-45BA-8750-4CD5FE3F55F9}" type="slidenum">
              <a:rPr lang="en-US" smtClean="0"/>
              <a:t>60</a:t>
            </a:fld>
            <a:endParaRPr lang="en-US"/>
          </a:p>
        </p:txBody>
      </p:sp>
    </p:spTree>
    <p:extLst>
      <p:ext uri="{BB962C8B-B14F-4D97-AF65-F5344CB8AC3E}">
        <p14:creationId xmlns:p14="http://schemas.microsoft.com/office/powerpoint/2010/main" val="12540086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1"/>
            </p:custDataLst>
          </p:nvPr>
        </p:nvSpPr>
        <p:spPr>
          <a:xfrm>
            <a:off x="191069" y="746125"/>
            <a:ext cx="12192000" cy="1450757"/>
          </a:xfrm>
        </p:spPr>
        <p:txBody>
          <a:bodyPr>
            <a:normAutofit/>
          </a:bodyPr>
          <a:lstStyle/>
          <a:p>
            <a:pPr algn="ctr"/>
            <a:r>
              <a:rPr lang="en-US" sz="5400" b="1" dirty="0">
                <a:solidFill>
                  <a:schemeClr val="tx1"/>
                </a:solidFill>
                <a:latin typeface="Garamond" panose="02020404030301010803" pitchFamily="18" charset="0"/>
              </a:rPr>
              <a:t>Over/Under Voted Ballot</a:t>
            </a:r>
          </a:p>
        </p:txBody>
      </p:sp>
      <p:sp>
        <p:nvSpPr>
          <p:cNvPr id="6" name="Content Placeholder 5"/>
          <p:cNvSpPr>
            <a:spLocks noGrp="1"/>
          </p:cNvSpPr>
          <p:nvPr>
            <p:ph idx="1"/>
            <p:custDataLst>
              <p:tags r:id="rId2"/>
            </p:custDataLst>
          </p:nvPr>
        </p:nvSpPr>
        <p:spPr>
          <a:xfrm>
            <a:off x="886918" y="2086892"/>
            <a:ext cx="10058400" cy="4023360"/>
          </a:xfrm>
        </p:spPr>
        <p:txBody>
          <a:bodyPr>
            <a:normAutofit/>
          </a:bodyPr>
          <a:lstStyle/>
          <a:p>
            <a:pPr algn="ctr">
              <a:lnSpc>
                <a:spcPct val="150000"/>
              </a:lnSpc>
              <a:buFont typeface="Wingdings" panose="05000000000000000000" pitchFamily="2" charset="2"/>
              <a:buChar char="ü"/>
            </a:pPr>
            <a:r>
              <a:rPr lang="en-US" sz="3200" dirty="0">
                <a:solidFill>
                  <a:schemeClr val="tx1"/>
                </a:solidFill>
                <a:latin typeface="Garamond" panose="02020404030301010803" pitchFamily="18" charset="0"/>
              </a:rPr>
              <a:t>The machine will identify the ballot.</a:t>
            </a:r>
          </a:p>
          <a:p>
            <a:pPr algn="ctr">
              <a:lnSpc>
                <a:spcPct val="150000"/>
              </a:lnSpc>
              <a:buFont typeface="Wingdings" panose="05000000000000000000" pitchFamily="2" charset="2"/>
              <a:buChar char="ü"/>
            </a:pPr>
            <a:r>
              <a:rPr lang="en-US" sz="3200" dirty="0">
                <a:solidFill>
                  <a:schemeClr val="tx1"/>
                </a:solidFill>
                <a:latin typeface="Garamond" panose="02020404030301010803" pitchFamily="18" charset="0"/>
              </a:rPr>
              <a:t>Voter can either spoil that ballot and request a new one, cast the ballot “as-is”, or return to the voting booth and add votes to the SAME ballot.</a:t>
            </a:r>
          </a:p>
        </p:txBody>
      </p:sp>
      <p:sp>
        <p:nvSpPr>
          <p:cNvPr id="2" name="Slide Number Placeholder 1"/>
          <p:cNvSpPr>
            <a:spLocks noGrp="1"/>
          </p:cNvSpPr>
          <p:nvPr>
            <p:ph type="sldNum" sz="quarter" idx="12"/>
            <p:custDataLst>
              <p:tags r:id="rId3"/>
            </p:custDataLst>
          </p:nvPr>
        </p:nvSpPr>
        <p:spPr/>
        <p:txBody>
          <a:bodyPr/>
          <a:lstStyle/>
          <a:p>
            <a:fld id="{50486F06-4819-45BA-8750-4CD5FE3F55F9}" type="slidenum">
              <a:rPr lang="en-US" smtClean="0"/>
              <a:t>61</a:t>
            </a:fld>
            <a:endParaRPr lang="en-US"/>
          </a:p>
        </p:txBody>
      </p:sp>
    </p:spTree>
    <p:extLst>
      <p:ext uri="{BB962C8B-B14F-4D97-AF65-F5344CB8AC3E}">
        <p14:creationId xmlns:p14="http://schemas.microsoft.com/office/powerpoint/2010/main" val="25000071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ircle(in)">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ircle(in)">
                                      <p:cBhvr>
                                        <p:cTn id="12"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custDataLst>
              <p:tags r:id="rId1"/>
            </p:custDataLst>
          </p:nvPr>
        </p:nvSpPr>
        <p:spPr/>
        <p:txBody>
          <a:bodyPr/>
          <a:lstStyle/>
          <a:p>
            <a:fld id="{50486F06-4819-45BA-8750-4CD5FE3F55F9}" type="slidenum">
              <a:rPr lang="en-US" smtClean="0"/>
              <a:t>62</a:t>
            </a:fld>
            <a:endParaRPr lang="en-US"/>
          </a:p>
        </p:txBody>
      </p:sp>
      <p:sp>
        <p:nvSpPr>
          <p:cNvPr id="2" name="Title 1"/>
          <p:cNvSpPr>
            <a:spLocks noGrp="1"/>
          </p:cNvSpPr>
          <p:nvPr>
            <p:ph type="title" idx="4294967295"/>
            <p:custDataLst>
              <p:tags r:id="rId2"/>
            </p:custDataLst>
          </p:nvPr>
        </p:nvSpPr>
        <p:spPr>
          <a:xfrm>
            <a:off x="2093369" y="921827"/>
            <a:ext cx="8005262" cy="784225"/>
          </a:xfrm>
          <a:prstGeom prst="rect">
            <a:avLst/>
          </a:prstGeom>
        </p:spPr>
        <p:txBody>
          <a:bodyPr>
            <a:noAutofit/>
          </a:bodyPr>
          <a:lstStyle/>
          <a:p>
            <a:pPr algn="ctr"/>
            <a:r>
              <a:rPr lang="en-US" b="1" u="sng" dirty="0">
                <a:solidFill>
                  <a:schemeClr val="tx1"/>
                </a:solidFill>
                <a:latin typeface="Garamond" panose="02020404030301010803" pitchFamily="18" charset="0"/>
              </a:rPr>
              <a:t>Auxiliary/Emergency Bin </a:t>
            </a:r>
          </a:p>
        </p:txBody>
      </p:sp>
      <p:sp>
        <p:nvSpPr>
          <p:cNvPr id="3" name="Content Placeholder 2"/>
          <p:cNvSpPr>
            <a:spLocks noGrp="1"/>
          </p:cNvSpPr>
          <p:nvPr>
            <p:ph idx="4294967295"/>
            <p:custDataLst>
              <p:tags r:id="rId3"/>
            </p:custDataLst>
          </p:nvPr>
        </p:nvSpPr>
        <p:spPr>
          <a:xfrm>
            <a:off x="3757815" y="1975209"/>
            <a:ext cx="5248275" cy="2638425"/>
          </a:xfrm>
          <a:prstGeom prst="rect">
            <a:avLst/>
          </a:prstGeom>
        </p:spPr>
        <p:txBody>
          <a:bodyPr>
            <a:normAutofit/>
          </a:bodyPr>
          <a:lstStyle/>
          <a:p>
            <a:pPr>
              <a:buFont typeface="Wingdings" panose="05000000000000000000" pitchFamily="2" charset="2"/>
              <a:buChar char="ü"/>
            </a:pPr>
            <a:r>
              <a:rPr lang="en-US" sz="3600" dirty="0">
                <a:solidFill>
                  <a:schemeClr val="tx1"/>
                </a:solidFill>
                <a:latin typeface="Garamond" panose="02020404030301010803" pitchFamily="18" charset="0"/>
              </a:rPr>
              <a:t>Use emergency bin for ballots</a:t>
            </a:r>
          </a:p>
          <a:p>
            <a:pPr>
              <a:buFont typeface="Wingdings" panose="05000000000000000000" pitchFamily="2" charset="2"/>
              <a:buChar char="ü"/>
            </a:pPr>
            <a:r>
              <a:rPr lang="en-US" sz="3600" b="1" u="sng" dirty="0">
                <a:solidFill>
                  <a:schemeClr val="tx1"/>
                </a:solidFill>
                <a:latin typeface="Garamond" panose="02020404030301010803" pitchFamily="18" charset="0"/>
              </a:rPr>
              <a:t>AFTER</a:t>
            </a:r>
            <a:r>
              <a:rPr lang="en-US" sz="3600" dirty="0">
                <a:solidFill>
                  <a:schemeClr val="tx1"/>
                </a:solidFill>
                <a:latin typeface="Garamond" panose="02020404030301010803" pitchFamily="18" charset="0"/>
              </a:rPr>
              <a:t> polls close, insert these ballots into tabulator </a:t>
            </a:r>
          </a:p>
        </p:txBody>
      </p:sp>
      <p:sp>
        <p:nvSpPr>
          <p:cNvPr id="5" name="TextBox 4"/>
          <p:cNvSpPr txBox="1"/>
          <p:nvPr>
            <p:custDataLst>
              <p:tags r:id="rId4"/>
            </p:custDataLst>
          </p:nvPr>
        </p:nvSpPr>
        <p:spPr>
          <a:xfrm>
            <a:off x="3248224" y="4882791"/>
            <a:ext cx="5905414" cy="1446550"/>
          </a:xfrm>
          <a:prstGeom prst="rect">
            <a:avLst/>
          </a:prstGeom>
          <a:noFill/>
          <a:ln w="28575">
            <a:solidFill>
              <a:schemeClr val="tx1"/>
            </a:solidFill>
          </a:ln>
        </p:spPr>
        <p:txBody>
          <a:bodyPr wrap="square" rtlCol="0">
            <a:spAutoFit/>
          </a:bodyPr>
          <a:lstStyle/>
          <a:p>
            <a:pPr algn="ctr"/>
            <a:r>
              <a:rPr lang="en-US" sz="4400" cap="small" dirty="0">
                <a:latin typeface="Garamond" panose="02020404030301010803" pitchFamily="18" charset="0"/>
              </a:rPr>
              <a:t>Voting should </a:t>
            </a:r>
            <a:r>
              <a:rPr lang="en-US" sz="4400" i="1" cap="small" dirty="0">
                <a:latin typeface="Garamond" panose="02020404030301010803" pitchFamily="18" charset="0"/>
              </a:rPr>
              <a:t>never</a:t>
            </a:r>
            <a:r>
              <a:rPr lang="en-US" sz="4400" cap="small" dirty="0">
                <a:latin typeface="Garamond" panose="02020404030301010803" pitchFamily="18" charset="0"/>
              </a:rPr>
              <a:t> stop!</a:t>
            </a:r>
          </a:p>
        </p:txBody>
      </p:sp>
    </p:spTree>
    <p:extLst>
      <p:ext uri="{BB962C8B-B14F-4D97-AF65-F5344CB8AC3E}">
        <p14:creationId xmlns:p14="http://schemas.microsoft.com/office/powerpoint/2010/main" val="22597206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1"/>
            </p:custDataLst>
          </p:nvPr>
        </p:nvSpPr>
        <p:spPr>
          <a:xfrm>
            <a:off x="4307596" y="535367"/>
            <a:ext cx="7752202" cy="5509200"/>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latin typeface="Garamond" panose="02020404030301010803" pitchFamily="18" charset="0"/>
              </a:rPr>
              <a:t>Notify election authority the day before </a:t>
            </a:r>
          </a:p>
          <a:p>
            <a:pPr marL="285750" indent="-285750">
              <a:buFont typeface="Wingdings" panose="05000000000000000000" pitchFamily="2" charset="2"/>
              <a:buChar char="ü"/>
            </a:pPr>
            <a:r>
              <a:rPr lang="en-US" sz="3200" dirty="0">
                <a:latin typeface="Garamond" panose="02020404030301010803" pitchFamily="18" charset="0"/>
              </a:rPr>
              <a:t>Two election judges (one from each party)</a:t>
            </a:r>
          </a:p>
          <a:p>
            <a:pPr marL="285750" indent="-285750">
              <a:buFont typeface="Wingdings" panose="05000000000000000000" pitchFamily="2" charset="2"/>
              <a:buChar char="ü"/>
            </a:pPr>
            <a:r>
              <a:rPr lang="en-US" sz="3200" dirty="0">
                <a:latin typeface="Garamond" panose="02020404030301010803" pitchFamily="18" charset="0"/>
              </a:rPr>
              <a:t>Complete the process as if voter was in polling place:</a:t>
            </a:r>
          </a:p>
          <a:p>
            <a:pPr marL="971550" lvl="1" indent="-514350">
              <a:buFont typeface="+mj-lt"/>
              <a:buAutoNum type="arabicParenR"/>
            </a:pPr>
            <a:r>
              <a:rPr lang="en-US" sz="3200" dirty="0">
                <a:latin typeface="Garamond" panose="02020404030301010803" pitchFamily="18" charset="0"/>
              </a:rPr>
              <a:t>Voter completes application</a:t>
            </a:r>
          </a:p>
          <a:p>
            <a:pPr marL="971550" lvl="1" indent="-514350">
              <a:buFont typeface="+mj-lt"/>
              <a:buAutoNum type="arabicParenR"/>
            </a:pPr>
            <a:r>
              <a:rPr lang="en-US" sz="3200" dirty="0">
                <a:latin typeface="Garamond" panose="02020404030301010803" pitchFamily="18" charset="0"/>
              </a:rPr>
              <a:t>Judge</a:t>
            </a:r>
            <a:r>
              <a:rPr lang="en-US" sz="3200" u="sng" dirty="0">
                <a:latin typeface="Garamond" panose="02020404030301010803" pitchFamily="18" charset="0"/>
              </a:rPr>
              <a:t>s</a:t>
            </a:r>
            <a:r>
              <a:rPr lang="en-US" sz="3200" dirty="0">
                <a:latin typeface="Garamond" panose="02020404030301010803" pitchFamily="18" charset="0"/>
              </a:rPr>
              <a:t> do the verification</a:t>
            </a:r>
          </a:p>
          <a:p>
            <a:pPr marL="971550" lvl="1" indent="-514350">
              <a:buFont typeface="+mj-lt"/>
              <a:buAutoNum type="arabicParenR"/>
            </a:pPr>
            <a:r>
              <a:rPr lang="en-US" sz="3200" dirty="0">
                <a:latin typeface="Garamond" panose="02020404030301010803" pitchFamily="18" charset="0"/>
              </a:rPr>
              <a:t>Two judges deliver the ballot out with secrecy sleeve</a:t>
            </a:r>
          </a:p>
          <a:p>
            <a:pPr marL="971550" lvl="1" indent="-514350">
              <a:buFont typeface="+mj-lt"/>
              <a:buAutoNum type="arabicParenR"/>
            </a:pPr>
            <a:r>
              <a:rPr lang="en-US" sz="3200" dirty="0">
                <a:latin typeface="Garamond" panose="02020404030301010803" pitchFamily="18" charset="0"/>
              </a:rPr>
              <a:t>Voter will vote in secrecy</a:t>
            </a:r>
          </a:p>
          <a:p>
            <a:pPr marL="971550" lvl="1" indent="-514350">
              <a:buFont typeface="+mj-lt"/>
              <a:buAutoNum type="arabicParenR"/>
            </a:pPr>
            <a:r>
              <a:rPr lang="en-US" sz="3200" dirty="0">
                <a:latin typeface="Garamond" panose="02020404030301010803" pitchFamily="18" charset="0"/>
              </a:rPr>
              <a:t>Two judges will bring the ballot back inside and insert it into tabulator  </a:t>
            </a:r>
          </a:p>
        </p:txBody>
      </p:sp>
      <p:sp>
        <p:nvSpPr>
          <p:cNvPr id="3" name="Slide Number Placeholder 2"/>
          <p:cNvSpPr>
            <a:spLocks noGrp="1"/>
          </p:cNvSpPr>
          <p:nvPr>
            <p:ph type="sldNum" sz="quarter" idx="12"/>
            <p:custDataLst>
              <p:tags r:id="rId2"/>
            </p:custDataLst>
          </p:nvPr>
        </p:nvSpPr>
        <p:spPr/>
        <p:txBody>
          <a:bodyPr/>
          <a:lstStyle/>
          <a:p>
            <a:fld id="{50486F06-4819-45BA-8750-4CD5FE3F55F9}" type="slidenum">
              <a:rPr lang="en-US" smtClean="0"/>
              <a:t>63</a:t>
            </a:fld>
            <a:endParaRPr lang="en-US"/>
          </a:p>
        </p:txBody>
      </p:sp>
      <p:sp>
        <p:nvSpPr>
          <p:cNvPr id="8" name="TextBox 7"/>
          <p:cNvSpPr txBox="1"/>
          <p:nvPr>
            <p:custDataLst>
              <p:tags r:id="rId3"/>
            </p:custDataLst>
          </p:nvPr>
        </p:nvSpPr>
        <p:spPr>
          <a:xfrm>
            <a:off x="0" y="2122724"/>
            <a:ext cx="4017364" cy="2123658"/>
          </a:xfrm>
          <a:prstGeom prst="rect">
            <a:avLst/>
          </a:prstGeom>
          <a:noFill/>
        </p:spPr>
        <p:txBody>
          <a:bodyPr wrap="square" rtlCol="0">
            <a:spAutoFit/>
          </a:bodyPr>
          <a:lstStyle/>
          <a:p>
            <a:pPr algn="ctr"/>
            <a:r>
              <a:rPr lang="en-US" sz="6600" b="1" dirty="0">
                <a:latin typeface="Garamond" panose="02020404030301010803" pitchFamily="18" charset="0"/>
              </a:rPr>
              <a:t>Curbside Voting</a:t>
            </a:r>
          </a:p>
        </p:txBody>
      </p:sp>
    </p:spTree>
    <p:extLst>
      <p:ext uri="{BB962C8B-B14F-4D97-AF65-F5344CB8AC3E}">
        <p14:creationId xmlns:p14="http://schemas.microsoft.com/office/powerpoint/2010/main" val="33227941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p:tgtEl>
                                          <p:spTgt spid="4">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p:tgtEl>
                                          <p:spTgt spid="4">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p:tgtEl>
                                          <p:spTgt spid="4">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4">
                                            <p:txEl>
                                              <p:pRg st="2" end="2"/>
                                            </p:txEl>
                                          </p:spTgt>
                                        </p:tgtEl>
                                      </p:cBhvr>
                                    </p:animEffect>
                                  </p:childTnLst>
                                </p:cTn>
                              </p:par>
                              <p:par>
                                <p:cTn id="21" presetID="12" presetClass="entr" presetSubtype="4" fill="hold" nodeType="withEffect">
                                  <p:stCondLst>
                                    <p:cond delay="0"/>
                                  </p:stCondLst>
                                  <p:childTnLst>
                                    <p:set>
                                      <p:cBhvr>
                                        <p:cTn id="22" dur="1" fill="hold">
                                          <p:stCondLst>
                                            <p:cond delay="0"/>
                                          </p:stCondLst>
                                        </p:cTn>
                                        <p:tgtEl>
                                          <p:spTgt spid="4">
                                            <p:txEl>
                                              <p:pRg st="3" end="3"/>
                                            </p:txEl>
                                          </p:spTgt>
                                        </p:tgtEl>
                                        <p:attrNameLst>
                                          <p:attrName>style.visibility</p:attrName>
                                        </p:attrNameLst>
                                      </p:cBhvr>
                                      <p:to>
                                        <p:strVal val="visible"/>
                                      </p:to>
                                    </p:set>
                                    <p:anim calcmode="lin" valueType="num">
                                      <p:cBhvr additive="base">
                                        <p:cTn id="23" dur="500"/>
                                        <p:tgtEl>
                                          <p:spTgt spid="4">
                                            <p:txEl>
                                              <p:pRg st="3" end="3"/>
                                            </p:txEl>
                                          </p:spTgt>
                                        </p:tgtEl>
                                        <p:attrNameLst>
                                          <p:attrName>ppt_y</p:attrName>
                                        </p:attrNameLst>
                                      </p:cBhvr>
                                      <p:tavLst>
                                        <p:tav tm="0">
                                          <p:val>
                                            <p:strVal val="#ppt_y+#ppt_h*1.125000"/>
                                          </p:val>
                                        </p:tav>
                                        <p:tav tm="100000">
                                          <p:val>
                                            <p:strVal val="#ppt_y"/>
                                          </p:val>
                                        </p:tav>
                                      </p:tavLst>
                                    </p:anim>
                                    <p:animEffect transition="in" filter="wipe(up)">
                                      <p:cBhvr>
                                        <p:cTn id="24" dur="500"/>
                                        <p:tgtEl>
                                          <p:spTgt spid="4">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anim calcmode="lin" valueType="num">
                                      <p:cBhvr additive="base">
                                        <p:cTn id="29" dur="500"/>
                                        <p:tgtEl>
                                          <p:spTgt spid="4">
                                            <p:txEl>
                                              <p:pRg st="4" end="4"/>
                                            </p:txEl>
                                          </p:spTgt>
                                        </p:tgtEl>
                                        <p:attrNameLst>
                                          <p:attrName>ppt_y</p:attrName>
                                        </p:attrNameLst>
                                      </p:cBhvr>
                                      <p:tavLst>
                                        <p:tav tm="0">
                                          <p:val>
                                            <p:strVal val="#ppt_y+#ppt_h*1.125000"/>
                                          </p:val>
                                        </p:tav>
                                        <p:tav tm="100000">
                                          <p:val>
                                            <p:strVal val="#ppt_y"/>
                                          </p:val>
                                        </p:tav>
                                      </p:tavLst>
                                    </p:anim>
                                    <p:animEffect transition="in" filter="wipe(up)">
                                      <p:cBhvr>
                                        <p:cTn id="30" dur="5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additive="base">
                                        <p:cTn id="35" dur="500"/>
                                        <p:tgtEl>
                                          <p:spTgt spid="4">
                                            <p:txEl>
                                              <p:pRg st="5" end="5"/>
                                            </p:txEl>
                                          </p:spTgt>
                                        </p:tgtEl>
                                        <p:attrNameLst>
                                          <p:attrName>ppt_y</p:attrName>
                                        </p:attrNameLst>
                                      </p:cBhvr>
                                      <p:tavLst>
                                        <p:tav tm="0">
                                          <p:val>
                                            <p:strVal val="#ppt_y+#ppt_h*1.125000"/>
                                          </p:val>
                                        </p:tav>
                                        <p:tav tm="100000">
                                          <p:val>
                                            <p:strVal val="#ppt_y"/>
                                          </p:val>
                                        </p:tav>
                                      </p:tavLst>
                                    </p:anim>
                                    <p:animEffect transition="in" filter="wipe(up)">
                                      <p:cBhvr>
                                        <p:cTn id="36" dur="500"/>
                                        <p:tgtEl>
                                          <p:spTgt spid="4">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4" fill="hold" nodeType="click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anim calcmode="lin" valueType="num">
                                      <p:cBhvr additive="base">
                                        <p:cTn id="41" dur="500"/>
                                        <p:tgtEl>
                                          <p:spTgt spid="4">
                                            <p:txEl>
                                              <p:pRg st="6" end="6"/>
                                            </p:txEl>
                                          </p:spTgt>
                                        </p:tgtEl>
                                        <p:attrNameLst>
                                          <p:attrName>ppt_y</p:attrName>
                                        </p:attrNameLst>
                                      </p:cBhvr>
                                      <p:tavLst>
                                        <p:tav tm="0">
                                          <p:val>
                                            <p:strVal val="#ppt_y+#ppt_h*1.125000"/>
                                          </p:val>
                                        </p:tav>
                                        <p:tav tm="100000">
                                          <p:val>
                                            <p:strVal val="#ppt_y"/>
                                          </p:val>
                                        </p:tav>
                                      </p:tavLst>
                                    </p:anim>
                                    <p:animEffect transition="in" filter="wipe(up)">
                                      <p:cBhvr>
                                        <p:cTn id="42" dur="5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 calcmode="lin" valueType="num">
                                      <p:cBhvr additive="base">
                                        <p:cTn id="47" dur="500"/>
                                        <p:tgtEl>
                                          <p:spTgt spid="4">
                                            <p:txEl>
                                              <p:pRg st="7" end="7"/>
                                            </p:txEl>
                                          </p:spTgt>
                                        </p:tgtEl>
                                        <p:attrNameLst>
                                          <p:attrName>ppt_y</p:attrName>
                                        </p:attrNameLst>
                                      </p:cBhvr>
                                      <p:tavLst>
                                        <p:tav tm="0">
                                          <p:val>
                                            <p:strVal val="#ppt_y+#ppt_h*1.125000"/>
                                          </p:val>
                                        </p:tav>
                                        <p:tav tm="100000">
                                          <p:val>
                                            <p:strVal val="#ppt_y"/>
                                          </p:val>
                                        </p:tav>
                                      </p:tavLst>
                                    </p:anim>
                                    <p:animEffect transition="in" filter="wipe(up)">
                                      <p:cBhvr>
                                        <p:cTn id="48"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1"/>
            </p:custDataLst>
          </p:nvPr>
        </p:nvSpPr>
        <p:spPr>
          <a:xfrm>
            <a:off x="3319838" y="672267"/>
            <a:ext cx="5927075" cy="1877437"/>
          </a:xfrm>
          <a:prstGeom prst="rect">
            <a:avLst/>
          </a:prstGeom>
          <a:noFill/>
        </p:spPr>
        <p:txBody>
          <a:bodyPr wrap="square" rtlCol="0">
            <a:spAutoFit/>
          </a:bodyPr>
          <a:lstStyle/>
          <a:p>
            <a:r>
              <a:rPr lang="en-US" sz="6000" b="1" u="sng" cap="small" dirty="0">
                <a:latin typeface="Garamond" panose="02020404030301010803" pitchFamily="18" charset="0"/>
              </a:rPr>
              <a:t>At 6:30 PM…</a:t>
            </a:r>
          </a:p>
          <a:p>
            <a:endParaRPr lang="en-US" sz="2800" b="1" u="sng" cap="small" dirty="0">
              <a:highlight>
                <a:srgbClr val="0000FF"/>
              </a:highlight>
              <a:latin typeface="Garamond" panose="02020404030301010803" pitchFamily="18" charset="0"/>
            </a:endParaRPr>
          </a:p>
          <a:p>
            <a:endParaRPr lang="en-US" sz="2800" dirty="0">
              <a:latin typeface="Garamond" panose="02020404030301010803" pitchFamily="18" charset="0"/>
            </a:endParaRPr>
          </a:p>
        </p:txBody>
      </p:sp>
      <p:sp>
        <p:nvSpPr>
          <p:cNvPr id="7" name="Slide Number Placeholder 6"/>
          <p:cNvSpPr>
            <a:spLocks noGrp="1"/>
          </p:cNvSpPr>
          <p:nvPr>
            <p:ph type="sldNum" sz="quarter" idx="12"/>
            <p:custDataLst>
              <p:tags r:id="rId2"/>
            </p:custDataLst>
          </p:nvPr>
        </p:nvSpPr>
        <p:spPr/>
        <p:txBody>
          <a:bodyPr/>
          <a:lstStyle/>
          <a:p>
            <a:fld id="{50486F06-4819-45BA-8750-4CD5FE3F55F9}" type="slidenum">
              <a:rPr lang="en-US" smtClean="0"/>
              <a:t>64</a:t>
            </a:fld>
            <a:endParaRPr lang="en-US"/>
          </a:p>
        </p:txBody>
      </p:sp>
      <p:sp>
        <p:nvSpPr>
          <p:cNvPr id="2" name="Rectangle 1"/>
          <p:cNvSpPr/>
          <p:nvPr>
            <p:custDataLst>
              <p:tags r:id="rId3"/>
            </p:custDataLst>
          </p:nvPr>
        </p:nvSpPr>
        <p:spPr>
          <a:xfrm>
            <a:off x="524655" y="2553687"/>
            <a:ext cx="11517443" cy="2800767"/>
          </a:xfrm>
          <a:prstGeom prst="rect">
            <a:avLst/>
          </a:prstGeom>
        </p:spPr>
        <p:txBody>
          <a:bodyPr wrap="square">
            <a:spAutoFit/>
          </a:bodyPr>
          <a:lstStyle/>
          <a:p>
            <a:pPr marL="285750" indent="-285750">
              <a:buFont typeface="Wingdings" panose="05000000000000000000" pitchFamily="2" charset="2"/>
              <a:buChar char="ü"/>
            </a:pPr>
            <a:r>
              <a:rPr lang="en-US" sz="4400" dirty="0">
                <a:latin typeface="Garamond" panose="02020404030301010803" pitchFamily="18" charset="0"/>
              </a:rPr>
              <a:t>Announce the polls will close in one-half hour.</a:t>
            </a:r>
          </a:p>
          <a:p>
            <a:endParaRPr lang="en-US" sz="4400" dirty="0">
              <a:highlight>
                <a:srgbClr val="0000FF"/>
              </a:highlight>
              <a:latin typeface="Garamond" panose="02020404030301010803" pitchFamily="18" charset="0"/>
            </a:endParaRPr>
          </a:p>
          <a:p>
            <a:pPr marL="285750" indent="-285750">
              <a:buFont typeface="Wingdings" panose="05000000000000000000" pitchFamily="2" charset="2"/>
              <a:buChar char="ü"/>
            </a:pPr>
            <a:r>
              <a:rPr lang="en-US" sz="4400" dirty="0">
                <a:latin typeface="Garamond" panose="02020404030301010803" pitchFamily="18" charset="0"/>
              </a:rPr>
              <a:t>Don’t forget to vote if you are in your voting precinct! </a:t>
            </a:r>
          </a:p>
        </p:txBody>
      </p:sp>
    </p:spTree>
    <p:extLst>
      <p:ext uri="{BB962C8B-B14F-4D97-AF65-F5344CB8AC3E}">
        <p14:creationId xmlns:p14="http://schemas.microsoft.com/office/powerpoint/2010/main" val="627470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2363697" y="746125"/>
            <a:ext cx="8610600" cy="1293028"/>
          </a:xfrm>
        </p:spPr>
        <p:txBody>
          <a:bodyPr>
            <a:normAutofit/>
          </a:bodyPr>
          <a:lstStyle/>
          <a:p>
            <a:pPr algn="ctr"/>
            <a:r>
              <a:rPr lang="en-US" sz="5400" b="1" dirty="0">
                <a:solidFill>
                  <a:schemeClr val="tx1"/>
                </a:solidFill>
                <a:latin typeface="Garamond" panose="02020404030301010803" pitchFamily="18" charset="0"/>
              </a:rPr>
              <a:t>At 7:00 PM…</a:t>
            </a:r>
          </a:p>
        </p:txBody>
      </p:sp>
      <p:sp>
        <p:nvSpPr>
          <p:cNvPr id="3" name="Content Placeholder 2"/>
          <p:cNvSpPr>
            <a:spLocks noGrp="1"/>
          </p:cNvSpPr>
          <p:nvPr>
            <p:ph idx="1"/>
            <p:custDataLst>
              <p:tags r:id="rId2"/>
            </p:custDataLst>
          </p:nvPr>
        </p:nvSpPr>
        <p:spPr>
          <a:xfrm>
            <a:off x="1639797" y="2229157"/>
            <a:ext cx="10058400" cy="3519482"/>
          </a:xfrm>
        </p:spPr>
        <p:txBody>
          <a:bodyPr/>
          <a:lstStyle/>
          <a:p>
            <a:pPr>
              <a:buFont typeface="Wingdings" panose="05000000000000000000" pitchFamily="2" charset="2"/>
              <a:buChar char="ü"/>
            </a:pPr>
            <a:r>
              <a:rPr lang="en-US" sz="4000" dirty="0">
                <a:solidFill>
                  <a:schemeClr val="tx1"/>
                </a:solidFill>
                <a:latin typeface="Garamond" panose="02020404030301010803" pitchFamily="18" charset="0"/>
              </a:rPr>
              <a:t>Announce out loud “Polls are Closed!”</a:t>
            </a:r>
          </a:p>
          <a:p>
            <a:pPr>
              <a:buFont typeface="Wingdings" panose="05000000000000000000" pitchFamily="2" charset="2"/>
              <a:buChar char="ü"/>
            </a:pPr>
            <a:r>
              <a:rPr lang="en-US" sz="4000" dirty="0">
                <a:solidFill>
                  <a:schemeClr val="tx1"/>
                </a:solidFill>
                <a:latin typeface="Garamond" panose="02020404030301010803" pitchFamily="18" charset="0"/>
              </a:rPr>
              <a:t>All voters in line at 7:00 PM are allowed to vote</a:t>
            </a:r>
          </a:p>
          <a:p>
            <a:pPr>
              <a:buFont typeface="Wingdings" panose="05000000000000000000" pitchFamily="2" charset="2"/>
              <a:buChar char="ü"/>
            </a:pPr>
            <a:r>
              <a:rPr lang="en-US" sz="4000" dirty="0">
                <a:solidFill>
                  <a:schemeClr val="tx1"/>
                </a:solidFill>
                <a:latin typeface="Garamond" panose="02020404030301010803" pitchFamily="18" charset="0"/>
              </a:rPr>
              <a:t>Close and lock door</a:t>
            </a:r>
          </a:p>
          <a:p>
            <a:pPr>
              <a:buFont typeface="Wingdings" panose="05000000000000000000" pitchFamily="2" charset="2"/>
              <a:buChar char="ü"/>
            </a:pPr>
            <a:r>
              <a:rPr lang="en-US" sz="4000" dirty="0">
                <a:solidFill>
                  <a:schemeClr val="tx1"/>
                </a:solidFill>
                <a:latin typeface="Garamond" panose="02020404030301010803" pitchFamily="18" charset="0"/>
              </a:rPr>
              <a:t>Remove polling place signs </a:t>
            </a:r>
          </a:p>
          <a:p>
            <a:pPr>
              <a:buFont typeface="Wingdings" panose="05000000000000000000" pitchFamily="2" charset="2"/>
              <a:buChar char="ü"/>
            </a:pPr>
            <a:endParaRPr lang="en-US" dirty="0">
              <a:solidFill>
                <a:schemeClr val="tx1"/>
              </a:solidFill>
              <a:latin typeface="Garamond" panose="02020404030301010803" pitchFamily="18" charset="0"/>
            </a:endParaRPr>
          </a:p>
        </p:txBody>
      </p:sp>
      <p:sp>
        <p:nvSpPr>
          <p:cNvPr id="5" name="Slide Number Placeholder 4"/>
          <p:cNvSpPr>
            <a:spLocks noGrp="1"/>
          </p:cNvSpPr>
          <p:nvPr>
            <p:ph type="sldNum" sz="quarter" idx="12"/>
            <p:custDataLst>
              <p:tags r:id="rId3"/>
            </p:custDataLst>
          </p:nvPr>
        </p:nvSpPr>
        <p:spPr/>
        <p:txBody>
          <a:bodyPr/>
          <a:lstStyle/>
          <a:p>
            <a:fld id="{50486F06-4819-45BA-8750-4CD5FE3F55F9}" type="slidenum">
              <a:rPr lang="en-US" smtClean="0"/>
              <a:t>65</a:t>
            </a:fld>
            <a:endParaRPr lang="en-US"/>
          </a:p>
        </p:txBody>
      </p:sp>
    </p:spTree>
    <p:extLst>
      <p:ext uri="{BB962C8B-B14F-4D97-AF65-F5344CB8AC3E}">
        <p14:creationId xmlns:p14="http://schemas.microsoft.com/office/powerpoint/2010/main" val="1864839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1208609" y="1843791"/>
            <a:ext cx="9774782" cy="2123658"/>
          </a:xfrm>
          <a:prstGeom prst="rect">
            <a:avLst/>
          </a:prstGeom>
          <a:noFill/>
        </p:spPr>
        <p:txBody>
          <a:bodyPr wrap="square" rtlCol="0">
            <a:spAutoFit/>
          </a:bodyPr>
          <a:lstStyle/>
          <a:p>
            <a:pPr algn="ctr"/>
            <a:r>
              <a:rPr lang="en-US" sz="6600" b="1" cap="small" dirty="0">
                <a:latin typeface="Garamond" panose="02020404030301010803" pitchFamily="18" charset="0"/>
              </a:rPr>
              <a:t>After the Polls Close:</a:t>
            </a:r>
          </a:p>
          <a:p>
            <a:pPr algn="ctr"/>
            <a:r>
              <a:rPr lang="en-US" sz="6600" b="1" cap="small" dirty="0">
                <a:latin typeface="Garamond" panose="02020404030301010803" pitchFamily="18" charset="0"/>
              </a:rPr>
              <a:t>Chapter 3</a:t>
            </a:r>
          </a:p>
        </p:txBody>
      </p:sp>
      <p:sp>
        <p:nvSpPr>
          <p:cNvPr id="5" name="Slide Number Placeholder 4"/>
          <p:cNvSpPr>
            <a:spLocks noGrp="1"/>
          </p:cNvSpPr>
          <p:nvPr>
            <p:ph type="sldNum" sz="quarter" idx="12"/>
            <p:custDataLst>
              <p:tags r:id="rId2"/>
            </p:custDataLst>
          </p:nvPr>
        </p:nvSpPr>
        <p:spPr/>
        <p:txBody>
          <a:bodyPr/>
          <a:lstStyle/>
          <a:p>
            <a:fld id="{50486F06-4819-45BA-8750-4CD5FE3F55F9}" type="slidenum">
              <a:rPr lang="en-US" smtClean="0"/>
              <a:t>66</a:t>
            </a:fld>
            <a:endParaRPr lang="en-US"/>
          </a:p>
        </p:txBody>
      </p:sp>
    </p:spTree>
    <p:extLst>
      <p:ext uri="{BB962C8B-B14F-4D97-AF65-F5344CB8AC3E}">
        <p14:creationId xmlns:p14="http://schemas.microsoft.com/office/powerpoint/2010/main" val="21073746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338" y="746125"/>
            <a:ext cx="12192000" cy="1450757"/>
          </a:xfrm>
        </p:spPr>
        <p:txBody>
          <a:bodyPr>
            <a:noAutofit/>
          </a:bodyPr>
          <a:lstStyle/>
          <a:p>
            <a:pPr algn="ctr"/>
            <a:r>
              <a:rPr lang="en-US" b="1" dirty="0">
                <a:solidFill>
                  <a:schemeClr val="tx1"/>
                </a:solidFill>
                <a:latin typeface="Garamond" panose="02020404030301010803" pitchFamily="18" charset="0"/>
              </a:rPr>
              <a:t>Who is Authorized to Remain in the Polls?</a:t>
            </a:r>
          </a:p>
        </p:txBody>
      </p:sp>
      <p:sp>
        <p:nvSpPr>
          <p:cNvPr id="3" name="Content Placeholder 2"/>
          <p:cNvSpPr>
            <a:spLocks noGrp="1"/>
          </p:cNvSpPr>
          <p:nvPr>
            <p:ph idx="1"/>
            <p:custDataLst>
              <p:tags r:id="rId2"/>
            </p:custDataLst>
          </p:nvPr>
        </p:nvSpPr>
        <p:spPr>
          <a:xfrm>
            <a:off x="406468" y="3015100"/>
            <a:ext cx="6956050" cy="2175423"/>
          </a:xfrm>
        </p:spPr>
        <p:txBody>
          <a:bodyPr>
            <a:noAutofit/>
          </a:bodyPr>
          <a:lstStyle/>
          <a:p>
            <a:pPr>
              <a:buFont typeface="Wingdings" panose="05000000000000000000" pitchFamily="2" charset="2"/>
              <a:buChar char="ü"/>
            </a:pPr>
            <a:r>
              <a:rPr lang="en-US" sz="3600" dirty="0">
                <a:solidFill>
                  <a:schemeClr val="tx1"/>
                </a:solidFill>
                <a:latin typeface="Garamond" panose="02020404030301010803" pitchFamily="18" charset="0"/>
              </a:rPr>
              <a:t>Election Judges</a:t>
            </a:r>
          </a:p>
          <a:p>
            <a:pPr>
              <a:buFont typeface="Wingdings" panose="05000000000000000000" pitchFamily="2" charset="2"/>
              <a:buChar char="ü"/>
            </a:pPr>
            <a:r>
              <a:rPr lang="en-US" sz="3600" dirty="0">
                <a:solidFill>
                  <a:schemeClr val="tx1"/>
                </a:solidFill>
                <a:latin typeface="Garamond" panose="02020404030301010803" pitchFamily="18" charset="0"/>
              </a:rPr>
              <a:t>Pollwatchers</a:t>
            </a:r>
          </a:p>
          <a:p>
            <a:pPr>
              <a:buFont typeface="Wingdings" panose="05000000000000000000" pitchFamily="2" charset="2"/>
              <a:buChar char="ü"/>
            </a:pPr>
            <a:r>
              <a:rPr lang="en-US" sz="3600" dirty="0">
                <a:solidFill>
                  <a:schemeClr val="tx1"/>
                </a:solidFill>
                <a:latin typeface="Garamond" panose="02020404030301010803" pitchFamily="18" charset="0"/>
              </a:rPr>
              <a:t>Law Enforcement Officials </a:t>
            </a:r>
          </a:p>
        </p:txBody>
      </p:sp>
      <p:sp>
        <p:nvSpPr>
          <p:cNvPr id="5" name="Slide Number Placeholder 4"/>
          <p:cNvSpPr>
            <a:spLocks noGrp="1"/>
          </p:cNvSpPr>
          <p:nvPr>
            <p:ph type="sldNum" sz="quarter" idx="12"/>
            <p:custDataLst>
              <p:tags r:id="rId3"/>
            </p:custDataLst>
          </p:nvPr>
        </p:nvSpPr>
        <p:spPr/>
        <p:txBody>
          <a:bodyPr/>
          <a:lstStyle/>
          <a:p>
            <a:fld id="{50486F06-4819-45BA-8750-4CD5FE3F55F9}" type="slidenum">
              <a:rPr lang="en-US" smtClean="0"/>
              <a:t>67</a:t>
            </a:fld>
            <a:endParaRPr lang="en-US"/>
          </a:p>
        </p:txBody>
      </p:sp>
      <p:sp>
        <p:nvSpPr>
          <p:cNvPr id="4" name="Rectangle 3"/>
          <p:cNvSpPr/>
          <p:nvPr>
            <p:custDataLst>
              <p:tags r:id="rId4"/>
            </p:custDataLst>
          </p:nvPr>
        </p:nvSpPr>
        <p:spPr>
          <a:xfrm>
            <a:off x="6435415" y="3015100"/>
            <a:ext cx="6096000" cy="2862322"/>
          </a:xfrm>
          <a:prstGeom prst="rect">
            <a:avLst/>
          </a:prstGeom>
        </p:spPr>
        <p:txBody>
          <a:bodyPr>
            <a:spAutoFit/>
          </a:bodyPr>
          <a:lstStyle/>
          <a:p>
            <a:pPr marL="457200" indent="-457200">
              <a:buFont typeface="Wingdings" panose="05000000000000000000" pitchFamily="2" charset="2"/>
              <a:buChar char="ü"/>
            </a:pPr>
            <a:r>
              <a:rPr lang="en-US" sz="3600" dirty="0">
                <a:latin typeface="Garamond" panose="02020404030301010803" pitchFamily="18" charset="0"/>
              </a:rPr>
              <a:t>Representatives of:</a:t>
            </a:r>
          </a:p>
          <a:p>
            <a:pPr marL="658368" lvl="1" indent="-457200">
              <a:buFont typeface="Arial" panose="020B0604020202020204" pitchFamily="34" charset="0"/>
              <a:buChar char="•"/>
            </a:pPr>
            <a:r>
              <a:rPr lang="en-US" sz="3600" dirty="0">
                <a:latin typeface="Garamond" panose="02020404030301010803" pitchFamily="18" charset="0"/>
              </a:rPr>
              <a:t>State Board of Elections</a:t>
            </a:r>
          </a:p>
          <a:p>
            <a:pPr marL="658368" lvl="1" indent="-457200">
              <a:buFont typeface="Arial" panose="020B0604020202020204" pitchFamily="34" charset="0"/>
              <a:buChar char="•"/>
            </a:pPr>
            <a:r>
              <a:rPr lang="en-US" sz="3600" dirty="0">
                <a:latin typeface="Garamond" panose="02020404030301010803" pitchFamily="18" charset="0"/>
              </a:rPr>
              <a:t>Attorney General</a:t>
            </a:r>
          </a:p>
          <a:p>
            <a:pPr marL="658368" lvl="1" indent="-457200">
              <a:buFont typeface="Arial" panose="020B0604020202020204" pitchFamily="34" charset="0"/>
              <a:buChar char="•"/>
            </a:pPr>
            <a:r>
              <a:rPr lang="en-US" sz="3600" dirty="0">
                <a:latin typeface="Garamond" panose="02020404030301010803" pitchFamily="18" charset="0"/>
              </a:rPr>
              <a:t>State’s Attorney</a:t>
            </a:r>
          </a:p>
          <a:p>
            <a:pPr marL="658368" lvl="1" indent="-457200">
              <a:buFont typeface="Arial" panose="020B0604020202020204" pitchFamily="34" charset="0"/>
              <a:buChar char="•"/>
            </a:pPr>
            <a:r>
              <a:rPr lang="en-US" sz="3600" dirty="0">
                <a:latin typeface="Garamond" panose="02020404030301010803" pitchFamily="18" charset="0"/>
              </a:rPr>
              <a:t>election authority</a:t>
            </a:r>
            <a:r>
              <a:rPr lang="en-US" sz="3600" dirty="0">
                <a:highlight>
                  <a:srgbClr val="0000FF"/>
                </a:highlight>
                <a:latin typeface="Garamond" panose="02020404030301010803" pitchFamily="18" charset="0"/>
              </a:rPr>
              <a:t> </a:t>
            </a:r>
          </a:p>
        </p:txBody>
      </p:sp>
    </p:spTree>
    <p:extLst>
      <p:ext uri="{BB962C8B-B14F-4D97-AF65-F5344CB8AC3E}">
        <p14:creationId xmlns:p14="http://schemas.microsoft.com/office/powerpoint/2010/main" val="1227249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066800" y="286603"/>
            <a:ext cx="10058400" cy="1450757"/>
          </a:xfrm>
        </p:spPr>
        <p:txBody>
          <a:bodyPr>
            <a:normAutofit/>
          </a:bodyPr>
          <a:lstStyle/>
          <a:p>
            <a:pPr algn="ctr"/>
            <a:r>
              <a:rPr lang="en-US" sz="5400" b="1" dirty="0">
                <a:solidFill>
                  <a:schemeClr val="tx1"/>
                </a:solidFill>
                <a:latin typeface="Garamond" panose="02020404030301010803" pitchFamily="18" charset="0"/>
              </a:rPr>
              <a:t>Open the Ballot Box</a:t>
            </a:r>
          </a:p>
        </p:txBody>
      </p:sp>
      <p:sp>
        <p:nvSpPr>
          <p:cNvPr id="5" name="TextBox 4"/>
          <p:cNvSpPr txBox="1"/>
          <p:nvPr>
            <p:custDataLst>
              <p:tags r:id="rId2"/>
            </p:custDataLst>
          </p:nvPr>
        </p:nvSpPr>
        <p:spPr>
          <a:xfrm>
            <a:off x="1017224" y="2220378"/>
            <a:ext cx="10157552" cy="3416320"/>
          </a:xfrm>
          <a:prstGeom prst="rect">
            <a:avLst/>
          </a:prstGeom>
          <a:noFill/>
        </p:spPr>
        <p:txBody>
          <a:bodyPr wrap="square" rtlCol="0">
            <a:spAutoFit/>
          </a:bodyPr>
          <a:lstStyle/>
          <a:p>
            <a:pPr marL="285750" indent="-285750" algn="ctr">
              <a:buFont typeface="Wingdings" panose="05000000000000000000" pitchFamily="2" charset="2"/>
              <a:buChar char="ü"/>
            </a:pPr>
            <a:r>
              <a:rPr lang="en-US" sz="3600" dirty="0">
                <a:latin typeface="Garamond" panose="02020404030301010803" pitchFamily="18" charset="0"/>
              </a:rPr>
              <a:t>Remove ballots from the tabulator</a:t>
            </a:r>
          </a:p>
          <a:p>
            <a:pPr marL="285750" indent="-285750" algn="ctr">
              <a:buFont typeface="Wingdings" panose="05000000000000000000" pitchFamily="2" charset="2"/>
              <a:buChar char="ü"/>
            </a:pPr>
            <a:endParaRPr lang="en-US" sz="3600" dirty="0">
              <a:latin typeface="Garamond" panose="02020404030301010803" pitchFamily="18" charset="0"/>
            </a:endParaRPr>
          </a:p>
          <a:p>
            <a:pPr marL="285750" indent="-285750" algn="ctr">
              <a:buFont typeface="Wingdings" panose="05000000000000000000" pitchFamily="2" charset="2"/>
              <a:buChar char="ü"/>
            </a:pPr>
            <a:r>
              <a:rPr lang="en-US" sz="3600" dirty="0">
                <a:latin typeface="Garamond" panose="02020404030301010803" pitchFamily="18" charset="0"/>
              </a:rPr>
              <a:t>Compare number of ballots to number of applications</a:t>
            </a:r>
          </a:p>
          <a:p>
            <a:pPr marL="285750" indent="-285750" algn="ctr">
              <a:buFont typeface="Wingdings" panose="05000000000000000000" pitchFamily="2" charset="2"/>
              <a:buChar char="ü"/>
            </a:pPr>
            <a:endParaRPr lang="en-US" sz="3600" dirty="0">
              <a:latin typeface="Garamond" panose="02020404030301010803" pitchFamily="18" charset="0"/>
            </a:endParaRPr>
          </a:p>
          <a:p>
            <a:pPr marL="285750" indent="-285750" algn="ctr">
              <a:buFont typeface="Wingdings" panose="05000000000000000000" pitchFamily="2" charset="2"/>
              <a:buChar char="ü"/>
            </a:pPr>
            <a:r>
              <a:rPr lang="en-US" sz="3600" dirty="0">
                <a:latin typeface="Garamond" panose="02020404030301010803" pitchFamily="18" charset="0"/>
              </a:rPr>
              <a:t>Process write-in votes</a:t>
            </a:r>
          </a:p>
        </p:txBody>
      </p:sp>
      <p:sp>
        <p:nvSpPr>
          <p:cNvPr id="7" name="Slide Number Placeholder 6"/>
          <p:cNvSpPr>
            <a:spLocks noGrp="1"/>
          </p:cNvSpPr>
          <p:nvPr>
            <p:ph type="sldNum" sz="quarter" idx="12"/>
            <p:custDataLst>
              <p:tags r:id="rId3"/>
            </p:custDataLst>
          </p:nvPr>
        </p:nvSpPr>
        <p:spPr/>
        <p:txBody>
          <a:bodyPr/>
          <a:lstStyle/>
          <a:p>
            <a:fld id="{50486F06-4819-45BA-8750-4CD5FE3F55F9}" type="slidenum">
              <a:rPr lang="en-US" smtClean="0"/>
              <a:t>68</a:t>
            </a:fld>
            <a:endParaRPr lang="en-US"/>
          </a:p>
        </p:txBody>
      </p:sp>
    </p:spTree>
    <p:extLst>
      <p:ext uri="{BB962C8B-B14F-4D97-AF65-F5344CB8AC3E}">
        <p14:creationId xmlns:p14="http://schemas.microsoft.com/office/powerpoint/2010/main" val="1889825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p:cTn id="15"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5">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p:cTn id="23"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865095" y="746125"/>
            <a:ext cx="9802906" cy="1293028"/>
          </a:xfrm>
        </p:spPr>
        <p:txBody>
          <a:bodyPr>
            <a:normAutofit fontScale="90000"/>
          </a:bodyPr>
          <a:lstStyle/>
          <a:p>
            <a:pPr algn="ctr"/>
            <a:r>
              <a:rPr lang="en-US" sz="5400" b="1" dirty="0">
                <a:solidFill>
                  <a:schemeClr val="tx1"/>
                </a:solidFill>
                <a:latin typeface="Garamond" panose="02020404030301010803" pitchFamily="18" charset="0"/>
              </a:rPr>
              <a:t>Check Auxiliary/Emergency Bin</a:t>
            </a:r>
          </a:p>
        </p:txBody>
      </p:sp>
      <p:sp>
        <p:nvSpPr>
          <p:cNvPr id="3" name="Content Placeholder 2"/>
          <p:cNvSpPr>
            <a:spLocks noGrp="1"/>
          </p:cNvSpPr>
          <p:nvPr>
            <p:ph idx="1"/>
            <p:custDataLst>
              <p:tags r:id="rId2"/>
            </p:custDataLst>
          </p:nvPr>
        </p:nvSpPr>
        <p:spPr>
          <a:xfrm>
            <a:off x="3999307" y="2643060"/>
            <a:ext cx="4763693" cy="2862688"/>
          </a:xfrm>
        </p:spPr>
        <p:txBody>
          <a:bodyPr>
            <a:noAutofit/>
          </a:bodyPr>
          <a:lstStyle/>
          <a:p>
            <a:pPr marL="0" indent="0">
              <a:buNone/>
            </a:pPr>
            <a:r>
              <a:rPr lang="en-US" sz="3600" u="sng" dirty="0">
                <a:solidFill>
                  <a:schemeClr val="tx1"/>
                </a:solidFill>
                <a:latin typeface="Garamond" panose="02020404030301010803" pitchFamily="18" charset="0"/>
              </a:rPr>
              <a:t>Before</a:t>
            </a:r>
            <a:r>
              <a:rPr lang="en-US" sz="3600" dirty="0">
                <a:solidFill>
                  <a:schemeClr val="tx1"/>
                </a:solidFill>
                <a:latin typeface="Garamond" panose="02020404030301010803" pitchFamily="18" charset="0"/>
              </a:rPr>
              <a:t> closing out the machine:</a:t>
            </a:r>
          </a:p>
          <a:p>
            <a:pPr>
              <a:buFont typeface="Wingdings" panose="05000000000000000000" pitchFamily="2" charset="2"/>
              <a:buChar char="ü"/>
            </a:pPr>
            <a:r>
              <a:rPr lang="en-US" sz="3600" dirty="0">
                <a:solidFill>
                  <a:schemeClr val="tx1"/>
                </a:solidFill>
                <a:latin typeface="Garamond" panose="02020404030301010803" pitchFamily="18" charset="0"/>
              </a:rPr>
              <a:t>Remove ballots from emergency bin</a:t>
            </a:r>
          </a:p>
          <a:p>
            <a:pPr>
              <a:buFont typeface="Wingdings" panose="05000000000000000000" pitchFamily="2" charset="2"/>
              <a:buChar char="ü"/>
            </a:pPr>
            <a:r>
              <a:rPr lang="en-US" sz="3600" dirty="0">
                <a:solidFill>
                  <a:schemeClr val="tx1"/>
                </a:solidFill>
                <a:latin typeface="Garamond" panose="02020404030301010803" pitchFamily="18" charset="0"/>
              </a:rPr>
              <a:t>Insert ballots into tabulator </a:t>
            </a:r>
          </a:p>
        </p:txBody>
      </p:sp>
      <p:sp>
        <p:nvSpPr>
          <p:cNvPr id="5" name="Slide Number Placeholder 4"/>
          <p:cNvSpPr>
            <a:spLocks noGrp="1"/>
          </p:cNvSpPr>
          <p:nvPr>
            <p:ph type="sldNum" sz="quarter" idx="12"/>
            <p:custDataLst>
              <p:tags r:id="rId3"/>
            </p:custDataLst>
          </p:nvPr>
        </p:nvSpPr>
        <p:spPr/>
        <p:txBody>
          <a:bodyPr/>
          <a:lstStyle/>
          <a:p>
            <a:fld id="{50486F06-4819-45BA-8750-4CD5FE3F55F9}" type="slidenum">
              <a:rPr lang="en-US" smtClean="0"/>
              <a:t>69</a:t>
            </a:fld>
            <a:endParaRPr lang="en-US"/>
          </a:p>
        </p:txBody>
      </p:sp>
    </p:spTree>
    <p:extLst>
      <p:ext uri="{BB962C8B-B14F-4D97-AF65-F5344CB8AC3E}">
        <p14:creationId xmlns:p14="http://schemas.microsoft.com/office/powerpoint/2010/main" val="42617180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2014" y="165320"/>
            <a:ext cx="11007969" cy="830997"/>
          </a:xfrm>
          <a:prstGeom prst="rect">
            <a:avLst/>
          </a:prstGeom>
          <a:noFill/>
        </p:spPr>
        <p:txBody>
          <a:bodyPr wrap="square" rtlCol="0">
            <a:spAutoFit/>
          </a:bodyPr>
          <a:lstStyle/>
          <a:p>
            <a:pPr algn="ctr"/>
            <a:r>
              <a:rPr lang="en-US" sz="4800" cap="small" dirty="0">
                <a:latin typeface="Garamond" panose="02020404030301010803" pitchFamily="18" charset="0"/>
              </a:rPr>
              <a:t>DS200 Tabulator Shutdown</a:t>
            </a:r>
          </a:p>
        </p:txBody>
      </p:sp>
      <p:sp>
        <p:nvSpPr>
          <p:cNvPr id="2" name="Slide Number Placeholder 1"/>
          <p:cNvSpPr>
            <a:spLocks noGrp="1"/>
          </p:cNvSpPr>
          <p:nvPr>
            <p:ph type="sldNum" sz="quarter" idx="12"/>
          </p:nvPr>
        </p:nvSpPr>
        <p:spPr/>
        <p:txBody>
          <a:bodyPr/>
          <a:lstStyle/>
          <a:p>
            <a:fld id="{50486F06-4819-45BA-8750-4CD5FE3F55F9}" type="slidenum">
              <a:rPr lang="en-US" smtClean="0"/>
              <a:t>70</a:t>
            </a:fld>
            <a:endParaRPr lang="en-US"/>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25820" y="1145606"/>
            <a:ext cx="3340359" cy="5010539"/>
          </a:xfrm>
          <a:prstGeom prst="rect">
            <a:avLst/>
          </a:prstGeom>
          <a:ln>
            <a:solidFill>
              <a:schemeClr val="tx1"/>
            </a:solidFill>
          </a:ln>
        </p:spPr>
      </p:pic>
    </p:spTree>
    <p:extLst>
      <p:ext uri="{BB962C8B-B14F-4D97-AF65-F5344CB8AC3E}">
        <p14:creationId xmlns:p14="http://schemas.microsoft.com/office/powerpoint/2010/main" val="2808953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2016" y="398585"/>
            <a:ext cx="11007969" cy="830997"/>
          </a:xfrm>
          <a:prstGeom prst="rect">
            <a:avLst/>
          </a:prstGeom>
          <a:noFill/>
        </p:spPr>
        <p:txBody>
          <a:bodyPr wrap="square" rtlCol="0">
            <a:spAutoFit/>
          </a:bodyPr>
          <a:lstStyle/>
          <a:p>
            <a:pPr algn="ctr"/>
            <a:r>
              <a:rPr lang="en-US" sz="4800" cap="small" dirty="0">
                <a:latin typeface="Garamond" panose="02020404030301010803" pitchFamily="18" charset="0"/>
              </a:rPr>
              <a:t>DS200 Tabulator Shutdown</a:t>
            </a:r>
          </a:p>
        </p:txBody>
      </p:sp>
      <p:sp>
        <p:nvSpPr>
          <p:cNvPr id="2" name="Slide Number Placeholder 1"/>
          <p:cNvSpPr>
            <a:spLocks noGrp="1"/>
          </p:cNvSpPr>
          <p:nvPr>
            <p:ph type="sldNum" sz="quarter" idx="12"/>
          </p:nvPr>
        </p:nvSpPr>
        <p:spPr/>
        <p:txBody>
          <a:bodyPr/>
          <a:lstStyle/>
          <a:p>
            <a:fld id="{50486F06-4819-45BA-8750-4CD5FE3F55F9}" type="slidenum">
              <a:rPr lang="en-US" smtClean="0"/>
              <a:t>71</a:t>
            </a:fld>
            <a:endParaRPr lang="en-US"/>
          </a:p>
        </p:txBody>
      </p:sp>
      <p:sp>
        <p:nvSpPr>
          <p:cNvPr id="6" name="Rectangle 5"/>
          <p:cNvSpPr/>
          <p:nvPr/>
        </p:nvSpPr>
        <p:spPr>
          <a:xfrm>
            <a:off x="999829" y="2981490"/>
            <a:ext cx="10192342" cy="1107996"/>
          </a:xfrm>
          <a:prstGeom prst="rect">
            <a:avLst/>
          </a:prstGeom>
          <a:noFill/>
        </p:spPr>
        <p:txBody>
          <a:bodyPr wrap="none" lIns="91440" tIns="45720" rIns="91440" bIns="45720">
            <a:spAutoFit/>
          </a:bodyPr>
          <a:lstStyle/>
          <a:p>
            <a:pPr algn="ctr"/>
            <a:r>
              <a:rPr lang="en-US" sz="6600" b="1" cap="none" spc="0" dirty="0">
                <a:ln w="22225">
                  <a:solidFill>
                    <a:schemeClr val="accent2"/>
                  </a:solidFill>
                  <a:prstDash val="solid"/>
                </a:ln>
                <a:solidFill>
                  <a:schemeClr val="accent2">
                    <a:lumMod val="40000"/>
                    <a:lumOff val="60000"/>
                  </a:schemeClr>
                </a:solidFill>
                <a:effectLst/>
              </a:rPr>
              <a:t>Instructions will be provided</a:t>
            </a:r>
          </a:p>
        </p:txBody>
      </p:sp>
    </p:spTree>
    <p:extLst>
      <p:ext uri="{BB962C8B-B14F-4D97-AF65-F5344CB8AC3E}">
        <p14:creationId xmlns:p14="http://schemas.microsoft.com/office/powerpoint/2010/main" val="2023209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075853" y="1767164"/>
            <a:ext cx="6770090" cy="4062651"/>
          </a:xfrm>
          <a:prstGeom prst="rect">
            <a:avLst/>
          </a:prstGeom>
          <a:noFill/>
        </p:spPr>
        <p:txBody>
          <a:bodyPr wrap="square" rtlCol="0">
            <a:spAutoFit/>
          </a:bodyPr>
          <a:lstStyle/>
          <a:p>
            <a:pPr marL="285750" indent="-285750" algn="ctr">
              <a:buFont typeface="Wingdings" panose="05000000000000000000" pitchFamily="2" charset="2"/>
              <a:buChar char="ü"/>
            </a:pPr>
            <a:r>
              <a:rPr lang="en-US" sz="4000" dirty="0">
                <a:latin typeface="Garamond" panose="02020404030301010803" pitchFamily="18" charset="0"/>
              </a:rPr>
              <a:t>Press the “Close Polls” button next to the locked compartment by the screen.</a:t>
            </a:r>
          </a:p>
          <a:p>
            <a:pPr marL="285750" indent="-285750" algn="ctr">
              <a:buFont typeface="Wingdings" panose="05000000000000000000" pitchFamily="2" charset="2"/>
              <a:buChar char="ü"/>
            </a:pPr>
            <a:endParaRPr lang="en-US" sz="4000" dirty="0">
              <a:latin typeface="Garamond" panose="02020404030301010803" pitchFamily="18" charset="0"/>
            </a:endParaRPr>
          </a:p>
          <a:p>
            <a:pPr marL="285750" indent="-285750" algn="ctr">
              <a:buFont typeface="Wingdings" panose="05000000000000000000" pitchFamily="2" charset="2"/>
              <a:buChar char="ü"/>
            </a:pPr>
            <a:r>
              <a:rPr lang="en-US" sz="4000" dirty="0">
                <a:latin typeface="Garamond" panose="02020404030301010803" pitchFamily="18" charset="0"/>
              </a:rPr>
              <a:t>Hit “Close Polls” on the screen.</a:t>
            </a:r>
          </a:p>
          <a:p>
            <a:pPr marL="285750" indent="-285750">
              <a:buFont typeface="Wingdings" panose="05000000000000000000" pitchFamily="2" charset="2"/>
              <a:buChar char="ü"/>
            </a:pPr>
            <a:endParaRPr lang="en-US" dirty="0"/>
          </a:p>
        </p:txBody>
      </p:sp>
      <p:sp>
        <p:nvSpPr>
          <p:cNvPr id="22" name="Slide Number Placeholder 21"/>
          <p:cNvSpPr>
            <a:spLocks noGrp="1"/>
          </p:cNvSpPr>
          <p:nvPr>
            <p:ph type="sldNum" sz="quarter" idx="12"/>
          </p:nvPr>
        </p:nvSpPr>
        <p:spPr/>
        <p:txBody>
          <a:bodyPr/>
          <a:lstStyle/>
          <a:p>
            <a:fld id="{50486F06-4819-45BA-8750-4CD5FE3F55F9}" type="slidenum">
              <a:rPr lang="en-US" smtClean="0"/>
              <a:t>72</a:t>
            </a:fld>
            <a:endParaRPr lang="en-US"/>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535" y="130629"/>
            <a:ext cx="4057055" cy="6085582"/>
          </a:xfrm>
          <a:prstGeom prst="rect">
            <a:avLst/>
          </a:prstGeom>
          <a:ln>
            <a:solidFill>
              <a:schemeClr val="tx1"/>
            </a:solidFill>
          </a:ln>
        </p:spPr>
      </p:pic>
      <p:sp>
        <p:nvSpPr>
          <p:cNvPr id="4" name="Oval 3"/>
          <p:cNvSpPr/>
          <p:nvPr/>
        </p:nvSpPr>
        <p:spPr>
          <a:xfrm>
            <a:off x="3126043" y="2149719"/>
            <a:ext cx="1054071" cy="938713"/>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3570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heel(1)">
                                      <p:cBhvr>
                                        <p:cTn id="10"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 y="4405473"/>
            <a:ext cx="12191999" cy="1938992"/>
          </a:xfrm>
          <a:prstGeom prst="rect">
            <a:avLst/>
          </a:prstGeom>
          <a:noFill/>
        </p:spPr>
        <p:txBody>
          <a:bodyPr wrap="square" rtlCol="0">
            <a:spAutoFit/>
          </a:bodyPr>
          <a:lstStyle/>
          <a:p>
            <a:pPr marL="571500" indent="-571500" algn="ctr">
              <a:buFont typeface="Wingdings" panose="05000000000000000000" pitchFamily="2" charset="2"/>
              <a:buChar char="ü"/>
            </a:pPr>
            <a:r>
              <a:rPr lang="en-US" sz="4000" dirty="0">
                <a:latin typeface="Garamond" panose="02020404030301010803" pitchFamily="18" charset="0"/>
              </a:rPr>
              <a:t>Press “Results Report”</a:t>
            </a:r>
          </a:p>
          <a:p>
            <a:pPr marL="571500" indent="-571500" algn="ctr">
              <a:buFont typeface="Wingdings" panose="05000000000000000000" pitchFamily="2" charset="2"/>
              <a:buChar char="ü"/>
            </a:pPr>
            <a:r>
              <a:rPr lang="en-US" sz="4000" dirty="0">
                <a:latin typeface="Garamond" panose="02020404030301010803" pitchFamily="18" charset="0"/>
              </a:rPr>
              <a:t>Print as many copies as requested</a:t>
            </a:r>
          </a:p>
          <a:p>
            <a:pPr marL="571500" indent="-571500" algn="ctr">
              <a:buFont typeface="Wingdings" panose="05000000000000000000" pitchFamily="2" charset="2"/>
              <a:buChar char="ü"/>
            </a:pPr>
            <a:r>
              <a:rPr lang="en-US" sz="4000" dirty="0">
                <a:latin typeface="Garamond" panose="02020404030301010803" pitchFamily="18" charset="0"/>
              </a:rPr>
              <a:t>Print copies for </a:t>
            </a:r>
            <a:r>
              <a:rPr lang="en-US" sz="4000" dirty="0" err="1">
                <a:latin typeface="Garamond" panose="02020404030301010803" pitchFamily="18" charset="0"/>
              </a:rPr>
              <a:t>pollwatchers</a:t>
            </a:r>
            <a:r>
              <a:rPr lang="en-US" sz="4000" dirty="0">
                <a:latin typeface="Garamond" panose="02020404030301010803" pitchFamily="18" charset="0"/>
              </a:rPr>
              <a:t> if requested</a:t>
            </a:r>
            <a:endParaRPr lang="en-US" sz="2400" dirty="0"/>
          </a:p>
        </p:txBody>
      </p:sp>
      <p:sp>
        <p:nvSpPr>
          <p:cNvPr id="8" name="Slide Number Placeholder 7"/>
          <p:cNvSpPr>
            <a:spLocks noGrp="1"/>
          </p:cNvSpPr>
          <p:nvPr>
            <p:ph type="sldNum" sz="quarter" idx="12"/>
          </p:nvPr>
        </p:nvSpPr>
        <p:spPr/>
        <p:txBody>
          <a:bodyPr/>
          <a:lstStyle/>
          <a:p>
            <a:fld id="{50486F06-4819-45BA-8750-4CD5FE3F55F9}" type="slidenum">
              <a:rPr lang="en-US" smtClean="0"/>
              <a:t>73</a:t>
            </a:fld>
            <a:endParaRPr lang="en-US"/>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8141" y="268659"/>
            <a:ext cx="6032242" cy="4021494"/>
          </a:xfrm>
          <a:prstGeom prst="rect">
            <a:avLst/>
          </a:prstGeom>
          <a:ln>
            <a:solidFill>
              <a:schemeClr val="tx1"/>
            </a:solidFill>
          </a:ln>
        </p:spPr>
      </p:pic>
      <p:sp>
        <p:nvSpPr>
          <p:cNvPr id="12" name="Oval 11"/>
          <p:cNvSpPr/>
          <p:nvPr/>
        </p:nvSpPr>
        <p:spPr>
          <a:xfrm>
            <a:off x="4236098" y="1118802"/>
            <a:ext cx="1418254" cy="40555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06995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barn(inVertical)">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barn(inVertical)">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barn(inVertical)">
                                      <p:cBhvr>
                                        <p:cTn id="2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cap="small" dirty="0">
                <a:solidFill>
                  <a:schemeClr val="tx1"/>
                </a:solidFill>
                <a:latin typeface="Garamond" panose="02020404030301010803" pitchFamily="18" charset="0"/>
              </a:rPr>
              <a:t>All judges must sign each tape!</a:t>
            </a:r>
          </a:p>
        </p:txBody>
      </p:sp>
      <p:sp>
        <p:nvSpPr>
          <p:cNvPr id="2" name="Slide Number Placeholder 1"/>
          <p:cNvSpPr>
            <a:spLocks noGrp="1"/>
          </p:cNvSpPr>
          <p:nvPr>
            <p:ph type="sldNum" sz="quarter" idx="12"/>
          </p:nvPr>
        </p:nvSpPr>
        <p:spPr/>
        <p:txBody>
          <a:bodyPr/>
          <a:lstStyle/>
          <a:p>
            <a:fld id="{50486F06-4819-45BA-8750-4CD5FE3F55F9}" type="slidenum">
              <a:rPr lang="en-US" smtClean="0"/>
              <a:t>74</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2408" y="1903445"/>
            <a:ext cx="6368144" cy="4245429"/>
          </a:xfrm>
          <a:prstGeom prst="rect">
            <a:avLst/>
          </a:prstGeom>
          <a:ln>
            <a:solidFill>
              <a:schemeClr val="tx1"/>
            </a:solidFill>
          </a:ln>
        </p:spPr>
      </p:pic>
    </p:spTree>
    <p:extLst>
      <p:ext uri="{BB962C8B-B14F-4D97-AF65-F5344CB8AC3E}">
        <p14:creationId xmlns:p14="http://schemas.microsoft.com/office/powerpoint/2010/main" val="10674756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86603"/>
            <a:ext cx="12192000" cy="1450757"/>
          </a:xfrm>
        </p:spPr>
        <p:txBody>
          <a:bodyPr/>
          <a:lstStyle/>
          <a:p>
            <a:pPr algn="ctr"/>
            <a:r>
              <a:rPr lang="en-US" dirty="0">
                <a:solidFill>
                  <a:schemeClr val="tx1"/>
                </a:solidFill>
                <a:latin typeface="Garamond" panose="02020404030301010803" pitchFamily="18" charset="0"/>
              </a:rPr>
              <a:t>Press the “Shutdown” button and “Continue”</a:t>
            </a:r>
          </a:p>
        </p:txBody>
      </p:sp>
      <p:sp>
        <p:nvSpPr>
          <p:cNvPr id="2" name="Slide Number Placeholder 1"/>
          <p:cNvSpPr>
            <a:spLocks noGrp="1"/>
          </p:cNvSpPr>
          <p:nvPr>
            <p:ph type="sldNum" sz="quarter" idx="12"/>
          </p:nvPr>
        </p:nvSpPr>
        <p:spPr/>
        <p:txBody>
          <a:bodyPr/>
          <a:lstStyle/>
          <a:p>
            <a:fld id="{50486F06-4819-45BA-8750-4CD5FE3F55F9}" type="slidenum">
              <a:rPr lang="en-US" smtClean="0"/>
              <a:t>75</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8525" y="2369975"/>
            <a:ext cx="4701851" cy="3247512"/>
          </a:xfrm>
          <a:prstGeom prst="rect">
            <a:avLst/>
          </a:prstGeom>
          <a:ln>
            <a:solidFill>
              <a:schemeClr val="tx1"/>
            </a:solidFill>
          </a:ln>
        </p:spPr>
      </p:pic>
      <p:sp>
        <p:nvSpPr>
          <p:cNvPr id="4" name="Oval 3"/>
          <p:cNvSpPr/>
          <p:nvPr/>
        </p:nvSpPr>
        <p:spPr>
          <a:xfrm>
            <a:off x="2652021" y="3787357"/>
            <a:ext cx="996249" cy="40555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6182" y="2369975"/>
            <a:ext cx="4860471" cy="3240314"/>
          </a:xfrm>
          <a:prstGeom prst="rect">
            <a:avLst/>
          </a:prstGeom>
        </p:spPr>
      </p:pic>
      <p:sp>
        <p:nvSpPr>
          <p:cNvPr id="9" name="Oval 8"/>
          <p:cNvSpPr/>
          <p:nvPr/>
        </p:nvSpPr>
        <p:spPr>
          <a:xfrm>
            <a:off x="9335850" y="3787357"/>
            <a:ext cx="996249" cy="40555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5541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cap="small" dirty="0">
                <a:latin typeface="Garamond" panose="02020404030301010803" pitchFamily="18" charset="0"/>
              </a:rPr>
              <a:t>Follow your Election Authority’s instructions! </a:t>
            </a:r>
          </a:p>
        </p:txBody>
      </p:sp>
      <p:sp>
        <p:nvSpPr>
          <p:cNvPr id="5" name="TextBox 4"/>
          <p:cNvSpPr txBox="1"/>
          <p:nvPr/>
        </p:nvSpPr>
        <p:spPr>
          <a:xfrm>
            <a:off x="1655274" y="4671152"/>
            <a:ext cx="3404212" cy="1569660"/>
          </a:xfrm>
          <a:prstGeom prst="rect">
            <a:avLst/>
          </a:prstGeom>
          <a:noFill/>
        </p:spPr>
        <p:txBody>
          <a:bodyPr wrap="square" rtlCol="0">
            <a:spAutoFit/>
          </a:bodyPr>
          <a:lstStyle/>
          <a:p>
            <a:pPr algn="ctr"/>
            <a:r>
              <a:rPr lang="en-US" sz="3200" dirty="0">
                <a:latin typeface="Garamond" panose="02020404030301010803" pitchFamily="18" charset="0"/>
              </a:rPr>
              <a:t>Remove </a:t>
            </a:r>
            <a:r>
              <a:rPr lang="en-US" sz="3200" b="1" dirty="0">
                <a:latin typeface="Garamond" panose="02020404030301010803" pitchFamily="18" charset="0"/>
              </a:rPr>
              <a:t>memory stick</a:t>
            </a:r>
            <a:r>
              <a:rPr lang="en-US" sz="3200" dirty="0">
                <a:latin typeface="Garamond" panose="02020404030301010803" pitchFamily="18" charset="0"/>
              </a:rPr>
              <a:t> and return to counting center.</a:t>
            </a:r>
          </a:p>
        </p:txBody>
      </p:sp>
      <p:sp>
        <p:nvSpPr>
          <p:cNvPr id="6" name="TextBox 5"/>
          <p:cNvSpPr txBox="1"/>
          <p:nvPr/>
        </p:nvSpPr>
        <p:spPr>
          <a:xfrm>
            <a:off x="7251128" y="4671152"/>
            <a:ext cx="3551470" cy="1569660"/>
          </a:xfrm>
          <a:prstGeom prst="rect">
            <a:avLst/>
          </a:prstGeom>
          <a:noFill/>
        </p:spPr>
        <p:txBody>
          <a:bodyPr wrap="square" rtlCol="0">
            <a:spAutoFit/>
          </a:bodyPr>
          <a:lstStyle/>
          <a:p>
            <a:pPr algn="ctr"/>
            <a:r>
              <a:rPr lang="en-US" sz="3200" dirty="0">
                <a:latin typeface="Garamond" panose="02020404030301010803" pitchFamily="18" charset="0"/>
              </a:rPr>
              <a:t>Unlock </a:t>
            </a:r>
            <a:r>
              <a:rPr lang="en-US" sz="3200" b="1" dirty="0">
                <a:latin typeface="Garamond" panose="02020404030301010803" pitchFamily="18" charset="0"/>
              </a:rPr>
              <a:t>entire tabulator</a:t>
            </a:r>
            <a:r>
              <a:rPr lang="en-US" sz="3200" dirty="0">
                <a:latin typeface="Garamond" panose="02020404030301010803" pitchFamily="18" charset="0"/>
              </a:rPr>
              <a:t> and return to counting center.</a:t>
            </a:r>
          </a:p>
        </p:txBody>
      </p:sp>
      <p:sp>
        <p:nvSpPr>
          <p:cNvPr id="8" name="Slide Number Placeholder 7"/>
          <p:cNvSpPr>
            <a:spLocks noGrp="1"/>
          </p:cNvSpPr>
          <p:nvPr>
            <p:ph type="sldNum" sz="quarter" idx="12"/>
          </p:nvPr>
        </p:nvSpPr>
        <p:spPr/>
        <p:txBody>
          <a:bodyPr/>
          <a:lstStyle/>
          <a:p>
            <a:fld id="{50486F06-4819-45BA-8750-4CD5FE3F55F9}" type="slidenum">
              <a:rPr lang="en-US" smtClean="0"/>
              <a:t>76</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2071433" y="1330476"/>
            <a:ext cx="2571894" cy="3857840"/>
          </a:xfrm>
          <a:prstGeom prst="rect">
            <a:avLst/>
          </a:prstGeom>
          <a:ln>
            <a:solidFill>
              <a:schemeClr val="tx1"/>
            </a:solidFill>
          </a:ln>
        </p:spPr>
      </p:pic>
      <p:sp>
        <p:nvSpPr>
          <p:cNvPr id="11" name="Oval 10"/>
          <p:cNvSpPr/>
          <p:nvPr/>
        </p:nvSpPr>
        <p:spPr>
          <a:xfrm>
            <a:off x="2631233" y="3088433"/>
            <a:ext cx="1119673" cy="671804"/>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7226" y="2012494"/>
            <a:ext cx="3799274" cy="2532849"/>
          </a:xfrm>
          <a:prstGeom prst="rect">
            <a:avLst/>
          </a:prstGeom>
          <a:ln>
            <a:solidFill>
              <a:schemeClr val="tx1"/>
            </a:solidFill>
          </a:ln>
        </p:spPr>
      </p:pic>
    </p:spTree>
    <p:extLst>
      <p:ext uri="{BB962C8B-B14F-4D97-AF65-F5344CB8AC3E}">
        <p14:creationId xmlns:p14="http://schemas.microsoft.com/office/powerpoint/2010/main" val="3080491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2014" y="249295"/>
            <a:ext cx="11007969" cy="830997"/>
          </a:xfrm>
          <a:prstGeom prst="rect">
            <a:avLst/>
          </a:prstGeom>
          <a:noFill/>
        </p:spPr>
        <p:txBody>
          <a:bodyPr wrap="square" rtlCol="0">
            <a:spAutoFit/>
          </a:bodyPr>
          <a:lstStyle/>
          <a:p>
            <a:pPr algn="ctr"/>
            <a:r>
              <a:rPr lang="en-US" sz="4800" cap="small" dirty="0">
                <a:latin typeface="Garamond" panose="02020404030301010803" pitchFamily="18" charset="0"/>
              </a:rPr>
              <a:t>Express Vote Shutdown</a:t>
            </a:r>
          </a:p>
        </p:txBody>
      </p:sp>
      <p:sp>
        <p:nvSpPr>
          <p:cNvPr id="2" name="Slide Number Placeholder 1"/>
          <p:cNvSpPr>
            <a:spLocks noGrp="1"/>
          </p:cNvSpPr>
          <p:nvPr>
            <p:ph type="sldNum" sz="quarter" idx="12"/>
          </p:nvPr>
        </p:nvSpPr>
        <p:spPr/>
        <p:txBody>
          <a:bodyPr/>
          <a:lstStyle/>
          <a:p>
            <a:fld id="{50486F06-4819-45BA-8750-4CD5FE3F55F9}" type="slidenum">
              <a:rPr lang="en-US" smtClean="0"/>
              <a:t>77</a:t>
            </a:fld>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7138" y="1229582"/>
            <a:ext cx="3237723" cy="4856583"/>
          </a:xfrm>
          <a:prstGeom prst="rect">
            <a:avLst/>
          </a:prstGeom>
          <a:ln>
            <a:solidFill>
              <a:schemeClr val="tx1"/>
            </a:solidFill>
          </a:ln>
        </p:spPr>
      </p:pic>
    </p:spTree>
    <p:extLst>
      <p:ext uri="{BB962C8B-B14F-4D97-AF65-F5344CB8AC3E}">
        <p14:creationId xmlns:p14="http://schemas.microsoft.com/office/powerpoint/2010/main" val="36300052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486F06-4819-45BA-8750-4CD5FE3F55F9}" type="slidenum">
              <a:rPr lang="en-US" smtClean="0"/>
              <a:t>78</a:t>
            </a:fld>
            <a:endParaRPr lang="en-US"/>
          </a:p>
        </p:txBody>
      </p:sp>
      <p:sp>
        <p:nvSpPr>
          <p:cNvPr id="5" name="TextBox 4"/>
          <p:cNvSpPr txBox="1"/>
          <p:nvPr/>
        </p:nvSpPr>
        <p:spPr>
          <a:xfrm>
            <a:off x="5029201" y="2202912"/>
            <a:ext cx="6876660" cy="1938992"/>
          </a:xfrm>
          <a:prstGeom prst="rect">
            <a:avLst/>
          </a:prstGeom>
          <a:noFill/>
        </p:spPr>
        <p:txBody>
          <a:bodyPr wrap="square" rtlCol="0">
            <a:spAutoFit/>
          </a:bodyPr>
          <a:lstStyle/>
          <a:p>
            <a:pPr marL="285750" indent="-285750" algn="ctr">
              <a:buFont typeface="Wingdings" panose="05000000000000000000" pitchFamily="2" charset="2"/>
              <a:buChar char="ü"/>
            </a:pPr>
            <a:r>
              <a:rPr lang="en-US" sz="4000" dirty="0">
                <a:latin typeface="Garamond" panose="02020404030301010803" pitchFamily="18" charset="0"/>
              </a:rPr>
              <a:t>Unlock power compartment</a:t>
            </a:r>
          </a:p>
          <a:p>
            <a:pPr marL="285750" indent="-285750" algn="ctr">
              <a:buFont typeface="Wingdings" panose="05000000000000000000" pitchFamily="2" charset="2"/>
              <a:buChar char="ü"/>
            </a:pPr>
            <a:endParaRPr lang="en-US" sz="4000" dirty="0">
              <a:latin typeface="Garamond" panose="02020404030301010803" pitchFamily="18" charset="0"/>
            </a:endParaRPr>
          </a:p>
          <a:p>
            <a:pPr marL="285750" indent="-285750" algn="ctr">
              <a:buFont typeface="Wingdings" panose="05000000000000000000" pitchFamily="2" charset="2"/>
              <a:buChar char="ü"/>
            </a:pPr>
            <a:r>
              <a:rPr lang="en-US" sz="4000" dirty="0">
                <a:latin typeface="Garamond" panose="02020404030301010803" pitchFamily="18" charset="0"/>
              </a:rPr>
              <a:t>Turn machine off</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0917" y="139959"/>
            <a:ext cx="4043265" cy="6064898"/>
          </a:xfrm>
          <a:prstGeom prst="rect">
            <a:avLst/>
          </a:prstGeom>
          <a:ln>
            <a:solidFill>
              <a:schemeClr val="tx1"/>
            </a:solidFill>
          </a:ln>
        </p:spPr>
      </p:pic>
    </p:spTree>
    <p:extLst>
      <p:ext uri="{BB962C8B-B14F-4D97-AF65-F5344CB8AC3E}">
        <p14:creationId xmlns:p14="http://schemas.microsoft.com/office/powerpoint/2010/main" val="30586218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randombar(horizont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cap="small" dirty="0">
                <a:latin typeface="Garamond" panose="02020404030301010803" pitchFamily="18" charset="0"/>
              </a:rPr>
              <a:t>Follow your Election Authority’s instructions! </a:t>
            </a:r>
          </a:p>
        </p:txBody>
      </p:sp>
      <p:sp>
        <p:nvSpPr>
          <p:cNvPr id="5" name="TextBox 4"/>
          <p:cNvSpPr txBox="1"/>
          <p:nvPr/>
        </p:nvSpPr>
        <p:spPr>
          <a:xfrm>
            <a:off x="1804563" y="4671152"/>
            <a:ext cx="3404212" cy="1569660"/>
          </a:xfrm>
          <a:prstGeom prst="rect">
            <a:avLst/>
          </a:prstGeom>
          <a:noFill/>
        </p:spPr>
        <p:txBody>
          <a:bodyPr wrap="square" rtlCol="0">
            <a:spAutoFit/>
          </a:bodyPr>
          <a:lstStyle/>
          <a:p>
            <a:pPr algn="ctr"/>
            <a:r>
              <a:rPr lang="en-US" sz="3200" dirty="0">
                <a:latin typeface="Garamond" panose="02020404030301010803" pitchFamily="18" charset="0"/>
              </a:rPr>
              <a:t>Remove </a:t>
            </a:r>
            <a:r>
              <a:rPr lang="en-US" sz="3200" b="1" dirty="0">
                <a:latin typeface="Garamond" panose="02020404030301010803" pitchFamily="18" charset="0"/>
              </a:rPr>
              <a:t>memory stick</a:t>
            </a:r>
            <a:r>
              <a:rPr lang="en-US" sz="3200" dirty="0">
                <a:latin typeface="Garamond" panose="02020404030301010803" pitchFamily="18" charset="0"/>
              </a:rPr>
              <a:t> and return to counting center.</a:t>
            </a:r>
          </a:p>
        </p:txBody>
      </p:sp>
      <p:sp>
        <p:nvSpPr>
          <p:cNvPr id="6" name="TextBox 5"/>
          <p:cNvSpPr txBox="1"/>
          <p:nvPr/>
        </p:nvSpPr>
        <p:spPr>
          <a:xfrm>
            <a:off x="7375030" y="4671152"/>
            <a:ext cx="3551470" cy="1569660"/>
          </a:xfrm>
          <a:prstGeom prst="rect">
            <a:avLst/>
          </a:prstGeom>
          <a:noFill/>
        </p:spPr>
        <p:txBody>
          <a:bodyPr wrap="square" rtlCol="0">
            <a:spAutoFit/>
          </a:bodyPr>
          <a:lstStyle/>
          <a:p>
            <a:pPr algn="ctr"/>
            <a:r>
              <a:rPr lang="en-US" sz="3200" dirty="0">
                <a:latin typeface="Garamond" panose="02020404030301010803" pitchFamily="18" charset="0"/>
              </a:rPr>
              <a:t>Lock up </a:t>
            </a:r>
            <a:r>
              <a:rPr lang="en-US" sz="3200" b="1" dirty="0">
                <a:latin typeface="Garamond" panose="02020404030301010803" pitchFamily="18" charset="0"/>
              </a:rPr>
              <a:t>entire machine</a:t>
            </a:r>
            <a:r>
              <a:rPr lang="en-US" sz="3200" dirty="0">
                <a:latin typeface="Garamond" panose="02020404030301010803" pitchFamily="18" charset="0"/>
              </a:rPr>
              <a:t> and return to counting center.</a:t>
            </a:r>
          </a:p>
        </p:txBody>
      </p:sp>
      <p:sp>
        <p:nvSpPr>
          <p:cNvPr id="8" name="Slide Number Placeholder 7"/>
          <p:cNvSpPr>
            <a:spLocks noGrp="1"/>
          </p:cNvSpPr>
          <p:nvPr>
            <p:ph type="sldNum" sz="quarter" idx="12"/>
          </p:nvPr>
        </p:nvSpPr>
        <p:spPr/>
        <p:txBody>
          <a:bodyPr/>
          <a:lstStyle/>
          <a:p>
            <a:fld id="{50486F06-4819-45BA-8750-4CD5FE3F55F9}" type="slidenum">
              <a:rPr lang="en-US" smtClean="0"/>
              <a:t>79</a:t>
            </a:fld>
            <a:endParaRPr lang="en-US"/>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39320"/>
          <a:stretch/>
        </p:blipFill>
        <p:spPr>
          <a:xfrm>
            <a:off x="1636905" y="1827181"/>
            <a:ext cx="3739528" cy="2843971"/>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t="31836" b="17687"/>
          <a:stretch/>
        </p:blipFill>
        <p:spPr>
          <a:xfrm>
            <a:off x="7320733" y="1827181"/>
            <a:ext cx="3660064" cy="2771192"/>
          </a:xfrm>
          <a:prstGeom prst="rect">
            <a:avLst/>
          </a:prstGeom>
        </p:spPr>
      </p:pic>
    </p:spTree>
    <p:extLst>
      <p:ext uri="{BB962C8B-B14F-4D97-AF65-F5344CB8AC3E}">
        <p14:creationId xmlns:p14="http://schemas.microsoft.com/office/powerpoint/2010/main" val="764470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13"/>
          <p:cNvSpPr>
            <a:spLocks noGrp="1"/>
          </p:cNvSpPr>
          <p:nvPr>
            <p:ph type="sldNum" sz="quarter" idx="12"/>
            <p:custDataLst>
              <p:tags r:id="rId1"/>
            </p:custDataLst>
          </p:nvPr>
        </p:nvSpPr>
        <p:spPr/>
        <p:txBody>
          <a:bodyPr/>
          <a:lstStyle/>
          <a:p>
            <a:fld id="{50486F06-4819-45BA-8750-4CD5FE3F55F9}" type="slidenum">
              <a:rPr lang="en-US" smtClean="0"/>
              <a:t>80</a:t>
            </a:fld>
            <a:endParaRPr lang="en-US"/>
          </a:p>
        </p:txBody>
      </p:sp>
      <p:sp>
        <p:nvSpPr>
          <p:cNvPr id="5" name="Title 4"/>
          <p:cNvSpPr>
            <a:spLocks noGrp="1"/>
          </p:cNvSpPr>
          <p:nvPr>
            <p:ph type="title" idx="4294967295"/>
            <p:custDataLst>
              <p:tags r:id="rId2"/>
            </p:custDataLst>
          </p:nvPr>
        </p:nvSpPr>
        <p:spPr>
          <a:xfrm>
            <a:off x="562478" y="1174588"/>
            <a:ext cx="11125200" cy="735012"/>
          </a:xfrm>
        </p:spPr>
        <p:txBody>
          <a:bodyPr>
            <a:noAutofit/>
          </a:bodyPr>
          <a:lstStyle/>
          <a:p>
            <a:pPr algn="ctr"/>
            <a:r>
              <a:rPr lang="en-US" sz="5400" b="1" u="sng" dirty="0">
                <a:solidFill>
                  <a:schemeClr val="tx1"/>
                </a:solidFill>
                <a:latin typeface="Garamond" panose="02020404030301010803" pitchFamily="18" charset="0"/>
              </a:rPr>
              <a:t>Processing Valid Write-In Votes</a:t>
            </a:r>
          </a:p>
        </p:txBody>
      </p:sp>
      <p:sp>
        <p:nvSpPr>
          <p:cNvPr id="9" name="TextBox 8"/>
          <p:cNvSpPr txBox="1"/>
          <p:nvPr>
            <p:custDataLst>
              <p:tags r:id="rId3"/>
            </p:custDataLst>
          </p:nvPr>
        </p:nvSpPr>
        <p:spPr>
          <a:xfrm>
            <a:off x="5670773" y="3094527"/>
            <a:ext cx="5835427" cy="3046988"/>
          </a:xfrm>
          <a:prstGeom prst="rect">
            <a:avLst/>
          </a:prstGeom>
          <a:noFill/>
        </p:spPr>
        <p:txBody>
          <a:bodyPr wrap="square" rtlCol="0">
            <a:spAutoFit/>
          </a:bodyPr>
          <a:lstStyle/>
          <a:p>
            <a:pPr marL="285750" indent="-285750">
              <a:buFont typeface="Wingdings" panose="05000000000000000000" pitchFamily="2" charset="2"/>
              <a:buChar char="ü"/>
            </a:pPr>
            <a:r>
              <a:rPr lang="en-US" sz="3200" dirty="0">
                <a:latin typeface="Garamond" panose="02020404030301010803" pitchFamily="18" charset="0"/>
              </a:rPr>
              <a:t>Determine the voter’s intent</a:t>
            </a:r>
          </a:p>
          <a:p>
            <a:pPr marL="285750" indent="-285750">
              <a:buFont typeface="Wingdings" panose="05000000000000000000" pitchFamily="2" charset="2"/>
              <a:buChar char="ü"/>
            </a:pPr>
            <a:r>
              <a:rPr lang="en-US" sz="3200" dirty="0">
                <a:latin typeface="Garamond" panose="02020404030301010803" pitchFamily="18" charset="0"/>
              </a:rPr>
              <a:t>Must be </a:t>
            </a:r>
            <a:r>
              <a:rPr lang="en-US" sz="3200" u="sng" dirty="0">
                <a:latin typeface="Garamond" panose="02020404030301010803" pitchFamily="18" charset="0"/>
              </a:rPr>
              <a:t>printed</a:t>
            </a:r>
            <a:r>
              <a:rPr lang="en-US" sz="3200" dirty="0">
                <a:latin typeface="Garamond" panose="02020404030301010803" pitchFamily="18" charset="0"/>
              </a:rPr>
              <a:t> or </a:t>
            </a:r>
            <a:r>
              <a:rPr lang="en-US" sz="3200" u="sng" dirty="0">
                <a:latin typeface="Garamond" panose="02020404030301010803" pitchFamily="18" charset="0"/>
              </a:rPr>
              <a:t>written</a:t>
            </a:r>
            <a:r>
              <a:rPr lang="en-US" sz="3200" dirty="0">
                <a:latin typeface="Garamond" panose="02020404030301010803" pitchFamily="18" charset="0"/>
              </a:rPr>
              <a:t> on ballot line</a:t>
            </a:r>
          </a:p>
          <a:p>
            <a:pPr marL="742950" lvl="1" indent="-285750">
              <a:buFont typeface="Wingdings" panose="05000000000000000000" pitchFamily="2" charset="2"/>
              <a:buChar char="ü"/>
            </a:pPr>
            <a:r>
              <a:rPr lang="en-US" sz="3200" b="1" dirty="0">
                <a:latin typeface="Garamond" panose="02020404030301010803" pitchFamily="18" charset="0"/>
              </a:rPr>
              <a:t>No stamps </a:t>
            </a:r>
          </a:p>
          <a:p>
            <a:pPr marL="742950" lvl="1" indent="-285750">
              <a:buFont typeface="Wingdings" panose="05000000000000000000" pitchFamily="2" charset="2"/>
              <a:buChar char="ü"/>
            </a:pPr>
            <a:r>
              <a:rPr lang="en-US" sz="3200" b="1" dirty="0">
                <a:latin typeface="Garamond" panose="02020404030301010803" pitchFamily="18" charset="0"/>
              </a:rPr>
              <a:t>No stickers</a:t>
            </a:r>
          </a:p>
          <a:p>
            <a:pPr marL="285750" indent="-285750">
              <a:buFont typeface="Wingdings" panose="05000000000000000000" pitchFamily="2" charset="2"/>
              <a:buChar char="ü"/>
            </a:pPr>
            <a:r>
              <a:rPr lang="en-US" sz="3200" dirty="0">
                <a:latin typeface="Garamond" panose="02020404030301010803" pitchFamily="18" charset="0"/>
              </a:rPr>
              <a:t>Oval must be darkened</a:t>
            </a:r>
          </a:p>
        </p:txBody>
      </p:sp>
      <p:pic>
        <p:nvPicPr>
          <p:cNvPr id="11" name="Picture 10"/>
          <p:cNvPicPr>
            <a:picLocks noChangeAspect="1"/>
          </p:cNvPicPr>
          <p:nvPr/>
        </p:nvPicPr>
        <p:blipFill>
          <a:blip r:embed="rId8"/>
          <a:stretch>
            <a:fillRect/>
          </a:stretch>
        </p:blipFill>
        <p:spPr>
          <a:xfrm>
            <a:off x="562478" y="1949578"/>
            <a:ext cx="3138572" cy="4490942"/>
          </a:xfrm>
          <a:prstGeom prst="rect">
            <a:avLst/>
          </a:prstGeom>
          <a:ln w="28575" cap="sq">
            <a:solidFill>
              <a:srgbClr val="000000"/>
            </a:solidFill>
            <a:prstDash val="solid"/>
            <a:miter lim="800000"/>
          </a:ln>
          <a:effectLst/>
        </p:spPr>
      </p:pic>
      <p:sp>
        <p:nvSpPr>
          <p:cNvPr id="12" name="TextBox 11"/>
          <p:cNvSpPr txBox="1"/>
          <p:nvPr>
            <p:custDataLst>
              <p:tags r:id="rId4"/>
            </p:custDataLst>
          </p:nvPr>
        </p:nvSpPr>
        <p:spPr>
          <a:xfrm>
            <a:off x="4778566" y="2338063"/>
            <a:ext cx="6727634" cy="584775"/>
          </a:xfrm>
          <a:prstGeom prst="rect">
            <a:avLst/>
          </a:prstGeom>
          <a:noFill/>
          <a:ln w="19050">
            <a:solidFill>
              <a:srgbClr val="FF0000"/>
            </a:solidFill>
          </a:ln>
        </p:spPr>
        <p:txBody>
          <a:bodyPr wrap="square" rtlCol="0">
            <a:spAutoFit/>
          </a:bodyPr>
          <a:lstStyle/>
          <a:p>
            <a:pPr algn="ctr"/>
            <a:r>
              <a:rPr lang="en-US" sz="3200" b="1" cap="small" dirty="0">
                <a:latin typeface="Garamond" panose="02020404030301010803" pitchFamily="18" charset="0"/>
              </a:rPr>
              <a:t>Must be on valid write-in sheet!</a:t>
            </a:r>
          </a:p>
        </p:txBody>
      </p:sp>
      <p:sp>
        <p:nvSpPr>
          <p:cNvPr id="13" name="Oval 12"/>
          <p:cNvSpPr/>
          <p:nvPr>
            <p:custDataLst>
              <p:tags r:id="rId5"/>
            </p:custDataLst>
          </p:nvPr>
        </p:nvSpPr>
        <p:spPr>
          <a:xfrm>
            <a:off x="440675" y="5348301"/>
            <a:ext cx="3382178" cy="793214"/>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19216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 calcmode="lin" valueType="num">
                                      <p:cBhvr>
                                        <p:cTn id="12"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 calcmode="lin" valueType="num">
                                      <p:cBhvr>
                                        <p:cTn id="19"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9">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9">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9">
                                            <p:txEl>
                                              <p:pRg st="2" end="2"/>
                                            </p:txEl>
                                          </p:spTgt>
                                        </p:tgtEl>
                                        <p:attrNameLst>
                                          <p:attrName>style.visibility</p:attrName>
                                        </p:attrNameLst>
                                      </p:cBhvr>
                                      <p:to>
                                        <p:strVal val="visible"/>
                                      </p:to>
                                    </p:set>
                                    <p:anim calcmode="lin" valueType="num">
                                      <p:cBhvr>
                                        <p:cTn id="26"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9">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9">
                                            <p:txEl>
                                              <p:pRg st="2" end="2"/>
                                            </p:txEl>
                                          </p:spTgt>
                                        </p:tgtEl>
                                      </p:cBhvr>
                                    </p:animEffect>
                                  </p:childTnLst>
                                </p:cTn>
                              </p:par>
                              <p:par>
                                <p:cTn id="29" presetID="53" presetClass="entr" presetSubtype="16" fill="hold" nodeType="withEffect">
                                  <p:stCondLst>
                                    <p:cond delay="0"/>
                                  </p:stCondLst>
                                  <p:childTnLst>
                                    <p:set>
                                      <p:cBhvr>
                                        <p:cTn id="30" dur="1" fill="hold">
                                          <p:stCondLst>
                                            <p:cond delay="0"/>
                                          </p:stCondLst>
                                        </p:cTn>
                                        <p:tgtEl>
                                          <p:spTgt spid="9">
                                            <p:txEl>
                                              <p:pRg st="3" end="3"/>
                                            </p:txEl>
                                          </p:spTgt>
                                        </p:tgtEl>
                                        <p:attrNameLst>
                                          <p:attrName>style.visibility</p:attrName>
                                        </p:attrNameLst>
                                      </p:cBhvr>
                                      <p:to>
                                        <p:strVal val="visible"/>
                                      </p:to>
                                    </p:set>
                                    <p:anim calcmode="lin" valueType="num">
                                      <p:cBhvr>
                                        <p:cTn id="31"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9">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9">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9">
                                            <p:txEl>
                                              <p:pRg st="4" end="4"/>
                                            </p:txEl>
                                          </p:spTgt>
                                        </p:tgtEl>
                                        <p:attrNameLst>
                                          <p:attrName>style.visibility</p:attrName>
                                        </p:attrNameLst>
                                      </p:cBhvr>
                                      <p:to>
                                        <p:strVal val="visible"/>
                                      </p:to>
                                    </p:set>
                                    <p:anim calcmode="lin" valueType="num">
                                      <p:cBhvr>
                                        <p:cTn id="38" dur="500" fill="hold"/>
                                        <p:tgtEl>
                                          <p:spTgt spid="9">
                                            <p:txEl>
                                              <p:pRg st="4" end="4"/>
                                            </p:txEl>
                                          </p:spTgt>
                                        </p:tgtEl>
                                        <p:attrNameLst>
                                          <p:attrName>ppt_w</p:attrName>
                                        </p:attrNameLst>
                                      </p:cBhvr>
                                      <p:tavLst>
                                        <p:tav tm="0">
                                          <p:val>
                                            <p:fltVal val="0"/>
                                          </p:val>
                                        </p:tav>
                                        <p:tav tm="100000">
                                          <p:val>
                                            <p:strVal val="#ppt_w"/>
                                          </p:val>
                                        </p:tav>
                                      </p:tavLst>
                                    </p:anim>
                                    <p:anim calcmode="lin" valueType="num">
                                      <p:cBhvr>
                                        <p:cTn id="39" dur="500" fill="hold"/>
                                        <p:tgtEl>
                                          <p:spTgt spid="9">
                                            <p:txEl>
                                              <p:pRg st="4" end="4"/>
                                            </p:txEl>
                                          </p:spTgt>
                                        </p:tgtEl>
                                        <p:attrNameLst>
                                          <p:attrName>ppt_h</p:attrName>
                                        </p:attrNameLst>
                                      </p:cBhvr>
                                      <p:tavLst>
                                        <p:tav tm="0">
                                          <p:val>
                                            <p:fltVal val="0"/>
                                          </p:val>
                                        </p:tav>
                                        <p:tav tm="100000">
                                          <p:val>
                                            <p:strVal val="#ppt_h"/>
                                          </p:val>
                                        </p:tav>
                                      </p:tavLst>
                                    </p:anim>
                                    <p:animEffect transition="in" filter="fade">
                                      <p:cBhvr>
                                        <p:cTn id="40" dur="5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1"/>
            </p:custDataLst>
          </p:nvPr>
        </p:nvSpPr>
        <p:spPr>
          <a:xfrm>
            <a:off x="60962" y="381000"/>
            <a:ext cx="12192000" cy="1737360"/>
          </a:xfrm>
        </p:spPr>
        <p:txBody>
          <a:bodyPr>
            <a:normAutofit fontScale="90000"/>
          </a:bodyPr>
          <a:lstStyle/>
          <a:p>
            <a:pPr algn="ctr"/>
            <a:r>
              <a:rPr lang="en-US" b="1" dirty="0">
                <a:solidFill>
                  <a:schemeClr val="tx1"/>
                </a:solidFill>
                <a:latin typeface="Garamond" panose="02020404030301010803" pitchFamily="18" charset="0"/>
              </a:rPr>
              <a:t>Review checklist provided by your election authority and return proper materials</a:t>
            </a:r>
          </a:p>
        </p:txBody>
      </p:sp>
      <p:sp>
        <p:nvSpPr>
          <p:cNvPr id="5" name="Content Placeholder 4"/>
          <p:cNvSpPr>
            <a:spLocks noGrp="1"/>
          </p:cNvSpPr>
          <p:nvPr>
            <p:ph sz="half" idx="1"/>
            <p:custDataLst>
              <p:tags r:id="rId2"/>
            </p:custDataLst>
          </p:nvPr>
        </p:nvSpPr>
        <p:spPr>
          <a:xfrm>
            <a:off x="1097280" y="1988953"/>
            <a:ext cx="4937760" cy="4023360"/>
          </a:xfrm>
        </p:spPr>
        <p:txBody>
          <a:bodyPr>
            <a:normAutofit/>
          </a:bodyPr>
          <a:lstStyle/>
          <a:p>
            <a:pPr>
              <a:buFont typeface="Wingdings" panose="05000000000000000000" pitchFamily="2" charset="2"/>
              <a:buChar char="ü"/>
            </a:pPr>
            <a:r>
              <a:rPr lang="en-US" sz="2800" dirty="0">
                <a:solidFill>
                  <a:schemeClr val="tx1"/>
                </a:solidFill>
                <a:latin typeface="Garamond" panose="02020404030301010803" pitchFamily="18" charset="0"/>
              </a:rPr>
              <a:t>Tabulator Memory Card/Ballot Sheets/Tape </a:t>
            </a:r>
          </a:p>
          <a:p>
            <a:pPr>
              <a:buFont typeface="Wingdings" panose="05000000000000000000" pitchFamily="2" charset="2"/>
              <a:buChar char="ü"/>
            </a:pPr>
            <a:r>
              <a:rPr lang="en-US" sz="2800" dirty="0">
                <a:solidFill>
                  <a:schemeClr val="tx1"/>
                </a:solidFill>
                <a:latin typeface="Garamond" panose="02020404030301010803" pitchFamily="18" charset="0"/>
              </a:rPr>
              <a:t>Touch Screen Memory Card/Canister/Tape</a:t>
            </a:r>
          </a:p>
          <a:p>
            <a:pPr>
              <a:buFont typeface="Wingdings" panose="05000000000000000000" pitchFamily="2" charset="2"/>
              <a:buChar char="ü"/>
            </a:pPr>
            <a:r>
              <a:rPr lang="en-US" sz="2800" dirty="0">
                <a:solidFill>
                  <a:schemeClr val="tx1"/>
                </a:solidFill>
                <a:latin typeface="Garamond" panose="02020404030301010803" pitchFamily="18" charset="0"/>
              </a:rPr>
              <a:t>Envelope with Write-In Tally Sheets</a:t>
            </a:r>
          </a:p>
          <a:p>
            <a:pPr>
              <a:buFont typeface="Wingdings" panose="05000000000000000000" pitchFamily="2" charset="2"/>
              <a:buChar char="ü"/>
            </a:pPr>
            <a:r>
              <a:rPr lang="en-US" sz="2800" dirty="0">
                <a:solidFill>
                  <a:schemeClr val="tx1"/>
                </a:solidFill>
                <a:latin typeface="Garamond" panose="02020404030301010803" pitchFamily="18" charset="0"/>
              </a:rPr>
              <a:t>Spindled Applications to Vote</a:t>
            </a:r>
          </a:p>
          <a:p>
            <a:pPr marL="0" indent="0">
              <a:buNone/>
            </a:pPr>
            <a:endParaRPr lang="en-US" dirty="0">
              <a:solidFill>
                <a:schemeClr val="tx1"/>
              </a:solidFill>
              <a:latin typeface="Garamond" panose="02020404030301010803" pitchFamily="18" charset="0"/>
            </a:endParaRPr>
          </a:p>
        </p:txBody>
      </p:sp>
      <p:sp>
        <p:nvSpPr>
          <p:cNvPr id="6" name="Content Placeholder 5"/>
          <p:cNvSpPr>
            <a:spLocks noGrp="1"/>
          </p:cNvSpPr>
          <p:nvPr>
            <p:ph sz="half" idx="2"/>
            <p:custDataLst>
              <p:tags r:id="rId3"/>
            </p:custDataLst>
          </p:nvPr>
        </p:nvSpPr>
        <p:spPr>
          <a:xfrm>
            <a:off x="6217920" y="1988953"/>
            <a:ext cx="4937760" cy="4023360"/>
          </a:xfrm>
        </p:spPr>
        <p:txBody>
          <a:bodyPr>
            <a:normAutofit/>
          </a:bodyPr>
          <a:lstStyle/>
          <a:p>
            <a:pPr>
              <a:buFont typeface="Wingdings" panose="05000000000000000000" pitchFamily="2" charset="2"/>
              <a:buChar char="ü"/>
            </a:pPr>
            <a:r>
              <a:rPr lang="en-US" sz="2800" dirty="0">
                <a:solidFill>
                  <a:schemeClr val="tx1"/>
                </a:solidFill>
                <a:latin typeface="Garamond" panose="02020404030301010803" pitchFamily="18" charset="0"/>
              </a:rPr>
              <a:t>Statement of Ballots</a:t>
            </a:r>
          </a:p>
          <a:p>
            <a:pPr>
              <a:buFont typeface="Wingdings" panose="05000000000000000000" pitchFamily="2" charset="2"/>
              <a:buChar char="ü"/>
            </a:pPr>
            <a:r>
              <a:rPr lang="en-US" sz="2800" dirty="0">
                <a:solidFill>
                  <a:schemeClr val="tx1"/>
                </a:solidFill>
                <a:latin typeface="Garamond" panose="02020404030301010803" pitchFamily="18" charset="0"/>
              </a:rPr>
              <a:t>Signature Roster or </a:t>
            </a:r>
            <a:r>
              <a:rPr lang="en-US" sz="2800" dirty="0" err="1">
                <a:solidFill>
                  <a:schemeClr val="tx1"/>
                </a:solidFill>
                <a:latin typeface="Garamond" panose="02020404030301010803" pitchFamily="18" charset="0"/>
              </a:rPr>
              <a:t>Pollbooks</a:t>
            </a:r>
            <a:endParaRPr lang="en-US" sz="2800" dirty="0">
              <a:solidFill>
                <a:schemeClr val="tx1"/>
              </a:solidFill>
              <a:latin typeface="Garamond" panose="02020404030301010803" pitchFamily="18" charset="0"/>
            </a:endParaRPr>
          </a:p>
          <a:p>
            <a:pPr>
              <a:buFont typeface="Wingdings" panose="05000000000000000000" pitchFamily="2" charset="2"/>
              <a:buChar char="ü"/>
            </a:pPr>
            <a:r>
              <a:rPr lang="en-US" sz="2800" dirty="0">
                <a:solidFill>
                  <a:schemeClr val="tx1"/>
                </a:solidFill>
                <a:latin typeface="Garamond" panose="02020404030301010803" pitchFamily="18" charset="0"/>
              </a:rPr>
              <a:t>Voted Provisional Ballots</a:t>
            </a:r>
          </a:p>
          <a:p>
            <a:pPr>
              <a:buFont typeface="Wingdings" panose="05000000000000000000" pitchFamily="2" charset="2"/>
              <a:buChar char="ü"/>
            </a:pPr>
            <a:r>
              <a:rPr lang="en-US" sz="2800" dirty="0">
                <a:solidFill>
                  <a:schemeClr val="tx1"/>
                </a:solidFill>
                <a:latin typeface="Garamond" panose="02020404030301010803" pitchFamily="18" charset="0"/>
              </a:rPr>
              <a:t>Completed Expense Sheets</a:t>
            </a:r>
          </a:p>
        </p:txBody>
      </p:sp>
      <p:sp>
        <p:nvSpPr>
          <p:cNvPr id="8" name="Slide Number Placeholder 7"/>
          <p:cNvSpPr>
            <a:spLocks noGrp="1"/>
          </p:cNvSpPr>
          <p:nvPr>
            <p:ph type="sldNum" sz="quarter" idx="12"/>
            <p:custDataLst>
              <p:tags r:id="rId4"/>
            </p:custDataLst>
          </p:nvPr>
        </p:nvSpPr>
        <p:spPr/>
        <p:txBody>
          <a:bodyPr/>
          <a:lstStyle/>
          <a:p>
            <a:fld id="{50486F06-4819-45BA-8750-4CD5FE3F55F9}" type="slidenum">
              <a:rPr lang="en-US" smtClean="0"/>
              <a:t>81</a:t>
            </a:fld>
            <a:endParaRPr lang="en-US"/>
          </a:p>
        </p:txBody>
      </p:sp>
      <p:sp>
        <p:nvSpPr>
          <p:cNvPr id="7" name="TextBox 6"/>
          <p:cNvSpPr txBox="1"/>
          <p:nvPr>
            <p:custDataLst>
              <p:tags r:id="rId5"/>
            </p:custDataLst>
          </p:nvPr>
        </p:nvSpPr>
        <p:spPr>
          <a:xfrm>
            <a:off x="6096000" y="4442653"/>
            <a:ext cx="5316740" cy="1569660"/>
          </a:xfrm>
          <a:prstGeom prst="rect">
            <a:avLst/>
          </a:prstGeom>
          <a:noFill/>
          <a:ln w="19050">
            <a:solidFill>
              <a:srgbClr val="C00000"/>
            </a:solidFill>
          </a:ln>
        </p:spPr>
        <p:txBody>
          <a:bodyPr wrap="square" rtlCol="0">
            <a:spAutoFit/>
          </a:bodyPr>
          <a:lstStyle/>
          <a:p>
            <a:pPr algn="ctr"/>
            <a:r>
              <a:rPr lang="en-US" sz="3200" b="1" cap="small" dirty="0">
                <a:latin typeface="Garamond" panose="02020404030301010803" pitchFamily="18" charset="0"/>
              </a:rPr>
              <a:t>Follow your election authority’s Instructions on Materials to Return! </a:t>
            </a:r>
          </a:p>
        </p:txBody>
      </p:sp>
    </p:spTree>
    <p:extLst>
      <p:ext uri="{BB962C8B-B14F-4D97-AF65-F5344CB8AC3E}">
        <p14:creationId xmlns:p14="http://schemas.microsoft.com/office/powerpoint/2010/main" val="26809663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7"/>
                                        </p:tgtEl>
                                        <p:attrNameLst>
                                          <p:attrName>ppt_x</p:attrName>
                                          <p:attrName>ppt_y</p:attrName>
                                        </p:attrNameLst>
                                      </p:cBhvr>
                                    </p:animMotion>
                                    <p:animRot by="1500000">
                                      <p:cBhvr>
                                        <p:cTn id="7" dur="125" fill="hold">
                                          <p:stCondLst>
                                            <p:cond delay="0"/>
                                          </p:stCondLst>
                                        </p:cTn>
                                        <p:tgtEl>
                                          <p:spTgt spid="7"/>
                                        </p:tgtEl>
                                        <p:attrNameLst>
                                          <p:attrName>r</p:attrName>
                                        </p:attrNameLst>
                                      </p:cBhvr>
                                    </p:animRot>
                                    <p:animRot by="-1500000">
                                      <p:cBhvr>
                                        <p:cTn id="8" dur="125" fill="hold">
                                          <p:stCondLst>
                                            <p:cond delay="125"/>
                                          </p:stCondLst>
                                        </p:cTn>
                                        <p:tgtEl>
                                          <p:spTgt spid="7"/>
                                        </p:tgtEl>
                                        <p:attrNameLst>
                                          <p:attrName>r</p:attrName>
                                        </p:attrNameLst>
                                      </p:cBhvr>
                                    </p:animRot>
                                    <p:animRot by="-1500000">
                                      <p:cBhvr>
                                        <p:cTn id="9" dur="125" fill="hold">
                                          <p:stCondLst>
                                            <p:cond delay="250"/>
                                          </p:stCondLst>
                                        </p:cTn>
                                        <p:tgtEl>
                                          <p:spTgt spid="7"/>
                                        </p:tgtEl>
                                        <p:attrNameLst>
                                          <p:attrName>r</p:attrName>
                                        </p:attrNameLst>
                                      </p:cBhvr>
                                    </p:animRot>
                                    <p:animRot by="1500000">
                                      <p:cBhvr>
                                        <p:cTn id="10" dur="125" fill="hold">
                                          <p:stCondLst>
                                            <p:cond delay="375"/>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custDataLst>
              <p:tags r:id="rId1"/>
            </p:custDataLst>
          </p:nvPr>
        </p:nvSpPr>
        <p:spPr>
          <a:xfrm>
            <a:off x="1371873" y="1032686"/>
            <a:ext cx="9448255" cy="4154984"/>
          </a:xfrm>
          <a:prstGeom prst="rect">
            <a:avLst/>
          </a:prstGeom>
          <a:noFill/>
          <a:ln w="28575">
            <a:solidFill>
              <a:schemeClr val="tx1"/>
            </a:solidFill>
          </a:ln>
        </p:spPr>
        <p:txBody>
          <a:bodyPr wrap="square" rtlCol="0">
            <a:spAutoFit/>
          </a:bodyPr>
          <a:lstStyle/>
          <a:p>
            <a:pPr marL="857250" indent="-857250" algn="ctr">
              <a:buFont typeface="Wingdings" panose="05000000000000000000" pitchFamily="2" charset="2"/>
              <a:buChar char="ü"/>
            </a:pPr>
            <a:r>
              <a:rPr lang="en-US" sz="6600" cap="small" dirty="0">
                <a:latin typeface="Garamond" panose="02020404030301010803" pitchFamily="18" charset="0"/>
              </a:rPr>
              <a:t>Complete and sign all forms</a:t>
            </a:r>
          </a:p>
          <a:p>
            <a:pPr marL="857250" indent="-857250" algn="ctr">
              <a:buFont typeface="Wingdings" panose="05000000000000000000" pitchFamily="2" charset="2"/>
              <a:buChar char="ü"/>
            </a:pPr>
            <a:r>
              <a:rPr lang="en-US" sz="6600" cap="small" dirty="0">
                <a:latin typeface="Garamond" panose="02020404030301010803" pitchFamily="18" charset="0"/>
              </a:rPr>
              <a:t>Leave your polling place clean and tidy</a:t>
            </a:r>
          </a:p>
        </p:txBody>
      </p:sp>
      <p:sp>
        <p:nvSpPr>
          <p:cNvPr id="7" name="Slide Number Placeholder 6"/>
          <p:cNvSpPr>
            <a:spLocks noGrp="1"/>
          </p:cNvSpPr>
          <p:nvPr>
            <p:ph type="sldNum" sz="quarter" idx="12"/>
            <p:custDataLst>
              <p:tags r:id="rId2"/>
            </p:custDataLst>
          </p:nvPr>
        </p:nvSpPr>
        <p:spPr/>
        <p:txBody>
          <a:bodyPr/>
          <a:lstStyle/>
          <a:p>
            <a:fld id="{50486F06-4819-45BA-8750-4CD5FE3F55F9}" type="slidenum">
              <a:rPr lang="en-US" smtClean="0"/>
              <a:t>82</a:t>
            </a:fld>
            <a:endParaRPr lang="en-US"/>
          </a:p>
        </p:txBody>
      </p:sp>
    </p:spTree>
    <p:extLst>
      <p:ext uri="{BB962C8B-B14F-4D97-AF65-F5344CB8AC3E}">
        <p14:creationId xmlns:p14="http://schemas.microsoft.com/office/powerpoint/2010/main" val="2178913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custDataLst>
              <p:tags r:id="rId1"/>
            </p:custDataLst>
          </p:nvPr>
        </p:nvSpPr>
        <p:spPr>
          <a:xfrm>
            <a:off x="1066800" y="746125"/>
            <a:ext cx="10058400" cy="1450757"/>
          </a:xfrm>
        </p:spPr>
        <p:txBody>
          <a:bodyPr>
            <a:normAutofit fontScale="90000"/>
          </a:bodyPr>
          <a:lstStyle/>
          <a:p>
            <a:pPr algn="ctr"/>
            <a:r>
              <a:rPr lang="en-US" sz="7200" b="1" dirty="0">
                <a:solidFill>
                  <a:schemeClr val="tx1"/>
                </a:solidFill>
                <a:latin typeface="Garamond" panose="02020404030301010803" pitchFamily="18" charset="0"/>
              </a:rPr>
              <a:t>Returning Materials</a:t>
            </a:r>
          </a:p>
        </p:txBody>
      </p:sp>
      <p:sp>
        <p:nvSpPr>
          <p:cNvPr id="4" name="Slide Number Placeholder 3"/>
          <p:cNvSpPr>
            <a:spLocks noGrp="1"/>
          </p:cNvSpPr>
          <p:nvPr>
            <p:ph type="sldNum" sz="quarter" idx="12"/>
            <p:custDataLst>
              <p:tags r:id="rId2"/>
            </p:custDataLst>
          </p:nvPr>
        </p:nvSpPr>
        <p:spPr/>
        <p:txBody>
          <a:bodyPr/>
          <a:lstStyle/>
          <a:p>
            <a:fld id="{50486F06-4819-45BA-8750-4CD5FE3F55F9}" type="slidenum">
              <a:rPr lang="en-US" smtClean="0"/>
              <a:t>83</a:t>
            </a:fld>
            <a:endParaRPr lang="en-US"/>
          </a:p>
        </p:txBody>
      </p:sp>
      <p:sp>
        <p:nvSpPr>
          <p:cNvPr id="5" name="TextBox 4"/>
          <p:cNvSpPr txBox="1"/>
          <p:nvPr>
            <p:custDataLst>
              <p:tags r:id="rId3"/>
            </p:custDataLst>
          </p:nvPr>
        </p:nvSpPr>
        <p:spPr>
          <a:xfrm>
            <a:off x="1434935" y="2532753"/>
            <a:ext cx="9322130" cy="2308324"/>
          </a:xfrm>
          <a:prstGeom prst="rect">
            <a:avLst/>
          </a:prstGeom>
          <a:noFill/>
        </p:spPr>
        <p:txBody>
          <a:bodyPr wrap="square" rtlCol="0">
            <a:spAutoFit/>
          </a:bodyPr>
          <a:lstStyle/>
          <a:p>
            <a:pPr algn="ctr"/>
            <a:r>
              <a:rPr lang="en-US" sz="3600" dirty="0">
                <a:latin typeface="Garamond" panose="02020404030301010803" pitchFamily="18" charset="0"/>
              </a:rPr>
              <a:t>Two eligible judges, one from each political party, will deliver the materials </a:t>
            </a:r>
            <a:r>
              <a:rPr lang="en-US" sz="3600" b="1" u="sng" dirty="0">
                <a:solidFill>
                  <a:srgbClr val="C00000"/>
                </a:solidFill>
                <a:latin typeface="Garamond" panose="02020404030301010803" pitchFamily="18" charset="0"/>
              </a:rPr>
              <a:t>DIRECTLY</a:t>
            </a:r>
            <a:r>
              <a:rPr lang="en-US" sz="3600" dirty="0">
                <a:latin typeface="Garamond" panose="02020404030301010803" pitchFamily="18" charset="0"/>
              </a:rPr>
              <a:t> to the election authority’s office when everything is done so the EA can close out the election. </a:t>
            </a:r>
          </a:p>
        </p:txBody>
      </p:sp>
    </p:spTree>
    <p:extLst>
      <p:ext uri="{BB962C8B-B14F-4D97-AF65-F5344CB8AC3E}">
        <p14:creationId xmlns:p14="http://schemas.microsoft.com/office/powerpoint/2010/main" val="2073059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3"/>
                                        </p:tgtEl>
                                      </p:cBhvr>
                                    </p:animEffect>
                                    <p:animScale>
                                      <p:cBhvr>
                                        <p:cTn id="7"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6"/>
          <a:stretch>
            <a:fillRect/>
          </a:stretch>
        </p:blipFill>
        <p:spPr>
          <a:xfrm>
            <a:off x="3049205" y="3271695"/>
            <a:ext cx="6093590" cy="3046795"/>
          </a:xfrm>
          <a:prstGeom prst="rect">
            <a:avLst/>
          </a:prstGeom>
          <a:ln>
            <a:solidFill>
              <a:schemeClr val="tx1"/>
            </a:solidFill>
          </a:ln>
        </p:spPr>
      </p:pic>
      <p:sp>
        <p:nvSpPr>
          <p:cNvPr id="4" name="TextBox 3"/>
          <p:cNvSpPr txBox="1"/>
          <p:nvPr>
            <p:custDataLst>
              <p:tags r:id="rId1"/>
            </p:custDataLst>
          </p:nvPr>
        </p:nvSpPr>
        <p:spPr>
          <a:xfrm>
            <a:off x="853807" y="539510"/>
            <a:ext cx="10484386" cy="1323439"/>
          </a:xfrm>
          <a:prstGeom prst="rect">
            <a:avLst/>
          </a:prstGeom>
          <a:noFill/>
        </p:spPr>
        <p:txBody>
          <a:bodyPr wrap="square" rtlCol="0">
            <a:spAutoFit/>
          </a:bodyPr>
          <a:lstStyle/>
          <a:p>
            <a:pPr algn="ctr"/>
            <a:r>
              <a:rPr lang="en-US" sz="4000" b="1" u="sng" dirty="0">
                <a:latin typeface="Garamond" panose="02020404030301010803" pitchFamily="18" charset="0"/>
              </a:rPr>
              <a:t>Your election authority certifies the official election results!</a:t>
            </a:r>
          </a:p>
        </p:txBody>
      </p:sp>
      <p:sp>
        <p:nvSpPr>
          <p:cNvPr id="5" name="Slide Number Placeholder 4"/>
          <p:cNvSpPr>
            <a:spLocks noGrp="1"/>
          </p:cNvSpPr>
          <p:nvPr>
            <p:ph type="sldNum" sz="quarter" idx="12"/>
            <p:custDataLst>
              <p:tags r:id="rId2"/>
            </p:custDataLst>
          </p:nvPr>
        </p:nvSpPr>
        <p:spPr/>
        <p:txBody>
          <a:bodyPr/>
          <a:lstStyle/>
          <a:p>
            <a:fld id="{50486F06-4819-45BA-8750-4CD5FE3F55F9}" type="slidenum">
              <a:rPr lang="en-US" smtClean="0"/>
              <a:t>84</a:t>
            </a:fld>
            <a:endParaRPr lang="en-US"/>
          </a:p>
        </p:txBody>
      </p:sp>
      <p:sp>
        <p:nvSpPr>
          <p:cNvPr id="2" name="Rectangle 1"/>
          <p:cNvSpPr/>
          <p:nvPr>
            <p:custDataLst>
              <p:tags r:id="rId3"/>
            </p:custDataLst>
          </p:nvPr>
        </p:nvSpPr>
        <p:spPr>
          <a:xfrm>
            <a:off x="2857959" y="1790109"/>
            <a:ext cx="6476082" cy="1384995"/>
          </a:xfrm>
          <a:prstGeom prst="rect">
            <a:avLst/>
          </a:prstGeom>
        </p:spPr>
        <p:txBody>
          <a:bodyPr wrap="square">
            <a:spAutoFit/>
          </a:bodyPr>
          <a:lstStyle/>
          <a:p>
            <a:pPr marL="285750" indent="-285750" algn="ctr">
              <a:buFont typeface="Wingdings" panose="05000000000000000000" pitchFamily="2" charset="2"/>
              <a:buChar char="ü"/>
            </a:pPr>
            <a:r>
              <a:rPr lang="en-US" sz="2800" dirty="0">
                <a:latin typeface="Garamond" panose="02020404030301010803" pitchFamily="18" charset="0"/>
              </a:rPr>
              <a:t>Missing Vote by Mail ballots</a:t>
            </a:r>
          </a:p>
          <a:p>
            <a:pPr marL="285750" indent="-285750" algn="ctr">
              <a:buFont typeface="Wingdings" panose="05000000000000000000" pitchFamily="2" charset="2"/>
              <a:buChar char="ü"/>
            </a:pPr>
            <a:r>
              <a:rPr lang="en-US" sz="2800" dirty="0">
                <a:latin typeface="Garamond" panose="02020404030301010803" pitchFamily="18" charset="0"/>
              </a:rPr>
              <a:t>Missing Early Vote counts</a:t>
            </a:r>
          </a:p>
          <a:p>
            <a:pPr marL="285750" indent="-285750" algn="ctr">
              <a:buFont typeface="Wingdings" panose="05000000000000000000" pitchFamily="2" charset="2"/>
              <a:buChar char="ü"/>
            </a:pPr>
            <a:r>
              <a:rPr lang="en-US" sz="2800" dirty="0">
                <a:latin typeface="Garamond" panose="02020404030301010803" pitchFamily="18" charset="0"/>
              </a:rPr>
              <a:t>Missing possible Provisional Ballot counts</a:t>
            </a:r>
          </a:p>
        </p:txBody>
      </p:sp>
    </p:spTree>
    <p:extLst>
      <p:ext uri="{BB962C8B-B14F-4D97-AF65-F5344CB8AC3E}">
        <p14:creationId xmlns:p14="http://schemas.microsoft.com/office/powerpoint/2010/main" val="22510944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1000" fill="hold"/>
                                        <p:tgtEl>
                                          <p:spTgt spid="2"/>
                                        </p:tgtEl>
                                        <p:attrNameLst>
                                          <p:attrName>ppt_w</p:attrName>
                                        </p:attrNameLst>
                                      </p:cBhvr>
                                      <p:tavLst>
                                        <p:tav tm="0">
                                          <p:val>
                                            <p:fltVal val="0"/>
                                          </p:val>
                                        </p:tav>
                                        <p:tav tm="100000">
                                          <p:val>
                                            <p:strVal val="#ppt_w"/>
                                          </p:val>
                                        </p:tav>
                                      </p:tavLst>
                                    </p:anim>
                                    <p:anim calcmode="lin" valueType="num">
                                      <p:cBhvr>
                                        <p:cTn id="15" dur="1000" fill="hold"/>
                                        <p:tgtEl>
                                          <p:spTgt spid="2"/>
                                        </p:tgtEl>
                                        <p:attrNameLst>
                                          <p:attrName>ppt_h</p:attrName>
                                        </p:attrNameLst>
                                      </p:cBhvr>
                                      <p:tavLst>
                                        <p:tav tm="0">
                                          <p:val>
                                            <p:fltVal val="0"/>
                                          </p:val>
                                        </p:tav>
                                        <p:tav tm="100000">
                                          <p:val>
                                            <p:strVal val="#ppt_h"/>
                                          </p:val>
                                        </p:tav>
                                      </p:tavLst>
                                    </p:anim>
                                    <p:anim calcmode="lin" valueType="num">
                                      <p:cBhvr>
                                        <p:cTn id="16" dur="1000" fill="hold"/>
                                        <p:tgtEl>
                                          <p:spTgt spid="2"/>
                                        </p:tgtEl>
                                        <p:attrNameLst>
                                          <p:attrName>style.rotation</p:attrName>
                                        </p:attrNameLst>
                                      </p:cBhvr>
                                      <p:tavLst>
                                        <p:tav tm="0">
                                          <p:val>
                                            <p:fltVal val="90"/>
                                          </p:val>
                                        </p:tav>
                                        <p:tav tm="100000">
                                          <p:val>
                                            <p:fltVal val="0"/>
                                          </p:val>
                                        </p:tav>
                                      </p:tavLst>
                                    </p:anim>
                                    <p:animEffect transition="in" filter="fade">
                                      <p:cBhvr>
                                        <p:cTn id="1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559"/>
  <p:tag name="MMPROD_DATA" val="&lt;object type=&quot;10002&quot; unique_id=&quot;901&quot;&gt;&lt;property id=&quot;10007&quot; value=&quot;Next&quot;/&gt;&lt;property id=&quot;10008&quot; value=&quot;Back&quot;/&gt;&lt;property id=&quot;10009&quot; value=&quot;Submit&quot;/&gt;&lt;property id=&quot;10012&quot; value=&quot;0&quot;/&gt;&lt;property id=&quot;10022&quot; value=&quot;Try again&quot;/&gt;&lt;property id=&quot;10068&quot; value=&quot;Correct - Click anywhere to continue&quot;/&gt;&lt;property id=&quot;10069&quot; value=&quot;Incorrect - Click anywhere  to continue&quot;/&gt;&lt;property id=&quot;10124&quot; value=&quot;Click to continue&quot;/&gt;&lt;property id=&quot;10125&quot; value=&quot;Click to submit answer&quot;/&gt;&lt;property id=&quot;10126&quot; value=&quot;Click to go back&quot;/&gt;&lt;property id=&quot;10127&quot; value=&quot;Clear&quot;/&gt;&lt;property id=&quot;10128&quot; value=&quot;Click to clear&quot;/&gt;&lt;property id=&quot;10133&quot; value=&quot;0&quot;/&gt;&lt;property id=&quot;10134&quot; value=&quot;0&quot;/&gt;&lt;property id=&quot;10135&quot; value=&quot;,&quot;/&gt;&lt;property id=&quot;10136&quot; value=&quot;2&quot;/&gt;&lt;property id=&quot;10156&quot; value=&quot;1&quot;/&gt;&lt;property id=&quot;10157&quot; value=&quot;1&quot;/&gt;&lt;property id=&quot;10158&quot; value=&quot;1&quot;/&gt;&lt;property id=&quot;10177&quot; value=&quot;1&quot;/&gt;&lt;property id=&quot;10183&quot; value=&quot;You must answer the question before continuing&quot;/&gt;&lt;property id=&quot;10185&quot; value=&quot;1&quot;/&gt;&lt;property id=&quot;10188&quot; value=&quot;The time to answer this question has expired.&quot;/&gt;&lt;property id=&quot;10189&quot; value=&quot;1&quot;/&gt;&lt;property id=&quot;10194&quot; value=&quot;0&quot;/&gt;&lt;property id=&quot;10195&quot; value=&quot;1&quot;/&gt;&lt;property id=&quot;10196&quot; value=&quot;0&quot;/&gt;&lt;property id=&quot;10198&quot; value=&quot;100&quot;/&gt;&lt;property id=&quot;10200&quot; value=&quot;1&quot;/&gt;&lt;property id=&quot;10212&quot; value=&quot;1&quot;/&gt;&lt;property id=&quot;10213&quot; value=&quot;1&quot;/&gt;&lt;property id=&quot;10214&quot; value=&quot;0&quot;/&gt;&lt;property id=&quot;10215&quot; value=&quot;0&quot;/&gt;&lt;property id=&quot;10216&quot; value=&quot;0&quot;/&gt;&lt;property id=&quot;10217&quot; value=&quot;1&quot;/&gt;&lt;property id=&quot;10218&quot; value=&quot;0&quot;/&gt;&lt;property id=&quot;10219&quot; value=&quot;0&quot;/&gt;&lt;property id=&quot;10221&quot; value=&quot;&amp;lt;Format Name=&amp;quot;Presentation Default&amp;quot;&amp;gt;&amp;lt;Question FontName=&amp;quot;Calibri Light&amp;quot; IsBold=&amp;quot;0&amp;quot; IsItalic=&amp;quot;0&amp;quot; IsUnderline=&amp;quot;0&amp;quot; FontSize=&amp;quot;48&amp;quot;/&amp;gt;&amp;lt;Answer FontName=&amp;quot;Calibri&amp;quot; IsBold=&amp;quot;0&amp;quot; IsItalic=&amp;quot;0&amp;quot; IsUnderline=&amp;quot;0&amp;quot; FontSize=&amp;quot;18&amp;quot;/&amp;gt;&amp;lt;Button FontName=&amp;quot;Calibri Light&amp;quot; IsBold=&amp;quot;0&amp;quot; IsItalic=&amp;quot;0&amp;quot; IsUnderline=&amp;quot;0&amp;quot; FontSize=&amp;quot;14&amp;quot;/&amp;gt;&amp;lt;Message FontName=&amp;quot;Calibri Light&amp;quot; IsBold=&amp;quot;0&amp;quot; IsItalic=&amp;quot;0&amp;quot; IsUnderline=&amp;quot;0&amp;quot; FontSize=&amp;quot;18&amp;quot;/&amp;gt;&amp;lt;ButtonPlacement Orientation=&amp;quot;Horizontal&amp;quot; Position=&amp;quot;0&amp;quot;/&amp;gt;&amp;lt;/Format&amp;gt; &quot;/&gt;&lt;property id=&quot;10227&quot; value=&quot;1&quot;/&gt;&lt;property id=&quot;10229&quot; value=&quot;0&quot;/&gt;&lt;property id=&quot;10235&quot; value=&quot;0&quot;/&gt;&lt;property id=&quot;10236&quot; value=&quot;0&quot;/&gt;&lt;property id=&quot;10237&quot; value=&quot;0&quot;/&gt;&lt;property id=&quot;10238&quot; value=&quot;-1&quot;/&gt;&lt;property id=&quot;10239&quot; value=&quot;-1&quot;/&gt;&lt;property id=&quot;10240&quot; value=&quot;-1&quot;/&gt;&lt;property id=&quot;10241&quot; value=&quot;-1&quot;/&gt;&lt;property id=&quot;10242&quot; value=&quot;-1&quot;/&gt;&lt;property id=&quot;10243&quot; value=&quot;-1&quot;/&gt;&lt;property id=&quot;10244&quot; value=&quot;1&quot;/&gt;&lt;property id=&quot;10245&quot; value=&quot;1&quot;/&gt;&lt;object type=&quot;10054&quot; unique_id=&quot;10002&quot;&gt;&lt;property id=&quot;10139&quot; value=&quot;1.0&quot;/&gt;&lt;property id=&quot;10141&quot; value=&quot;80&quot;/&gt;&lt;property id=&quot;10143&quot; value=&quot;0&quot;/&gt;&lt;property id=&quot;10144&quot; value=&quot;0&quot;/&gt;&lt;property id=&quot;10145&quot; value=&quot;0&quot;/&gt;&lt;property id=&quot;10146&quot; value=&quot;1&quot;/&gt;&lt;property id=&quot;10147&quot; value=&quot;0&quot;/&gt;&lt;property id=&quot;10148&quot; value=&quot;0&quot;/&gt;&lt;property id=&quot;10149&quot; value=&quot;0&quot;/&gt;&lt;property id=&quot;10150&quot; value=&quot;0&quot;/&gt;&lt;/object&gt;&lt;object type=&quot;10042&quot; unique_id=&quot;903&quot;&gt;&lt;object type=&quot;10003&quot; unique_id=&quot;10004&quot;&gt;&lt;property id=&quot;10002&quot; value=&quot;Quiz&quot;/&gt;&lt;property id=&quot;10003&quot; value=&quot;0&quot;/&gt;&lt;property id=&quot;10004&quot; value=&quot;0&quot;/&gt;&lt;property id=&quot;10005&quot; value=&quot;0&quot;/&gt;&lt;property id=&quot;10006&quot; value=&quot;0&quot;/&gt;&lt;property id=&quot;10010&quot; value=&quot;1&quot;/&gt;&lt;property id=&quot;10014&quot; value=&quot;-1&quot;/&gt;&lt;property id=&quot;10015&quot; value=&quot;1&quot;/&gt;&lt;property id=&quot;10016&quot; value=&quot;1&quot;/&gt;&lt;property id=&quot;10017&quot; value=&quot;1&quot;/&gt;&lt;property id=&quot;10018&quot; value=&quot;1&quot;/&gt;&lt;property id=&quot;10029&quot; value=&quot;2&quot;/&gt;&lt;property id=&quot;10072&quot; value=&quot;Quiz10004&quot;/&gt;&lt;property id=&quot;10123&quot; value=&quot;1&quot;/&gt;&lt;property id=&quot;10129&quot; value=&quot;0&quot;/&gt;&lt;property id=&quot;10130&quot; value=&quot;80&quot;/&gt;&lt;property id=&quot;10160&quot; value=&quot;1&quot;/&gt;&lt;property id=&quot;10161&quot; value=&quot;1&quot;/&gt;&lt;property id=&quot;10162&quot; value=&quot;1&quot;/&gt;&lt;property id=&quot;10163&quot; value=&quot;0&quot;/&gt;&lt;property id=&quot;10164&quot; value=&quot;0&quot;/&gt;&lt;property id=&quot;10165&quot; value=&quot;Passed&quot;/&gt;&lt;property id=&quot;10166&quot; value=&quot;Failed&quot;/&gt;&lt;property id=&quot;10167&quot; value=&quot;FFFFFFFF&quot;/&gt;&lt;property id=&quot;10169&quot; value=&quot;Question %d of %d&quot;/&gt;&lt;property id=&quot;10170&quot; value=&quot;Send E-mail&quot;/&gt;&lt;property id=&quot;10171&quot; value=&quot;You answered this correctly!&quot;/&gt;&lt;property id=&quot;10172&quot; value=&quot;You did not answer this question completely&quot;/&gt;&lt;property id=&quot;10173&quot; value=&quot;Your answer:&quot;/&gt;&lt;property id=&quot;10174&quot; value=&quot;The correct answer is:&quot;/&gt;&lt;property id=&quot;10208&quot; value=&quot;0&quot;/&gt;&lt;property id=&quot;10222&quot; value=&quot;0&quot;/&gt;&lt;property id=&quot;10223&quot; value=&quot;1&quot;/&gt;&lt;property id=&quot;10224&quot; value=&quot;1&quot;/&gt;&lt;property id=&quot;10225&quot; value=&quot;Instruction Slide Title&quot;/&gt;&lt;property id=&quot;10226&quot; value=&quot;Write instructions for quiz takers here...&quot;/&gt;&lt;property id=&quot;10228&quot; value=&quot;47&quot;/&gt;&lt;object type=&quot;10062&quot; unique_id=&quot;10006&quot;&gt;&lt;object type=&quot;10050&quot; unique_id=&quot;10007&quot;&gt;&lt;property id=&quot;10020&quot; value=&quot;2&quot;/&gt;&lt;property id=&quot;10102&quot; value=&quot;1&quot;/&gt;&lt;property id=&quot;10191&quot; value=&quot;-1&quot;/&gt;&lt;/object&gt;&lt;object type=&quot;10051&quot; unique_id=&quot;10008&quot;&gt;&lt;property id=&quot;10020&quot; value=&quot;2&quot;/&gt;&lt;property id=&quot;10102&quot; value=&quot;1&quot;/&gt;&lt;property id=&quot;10191&quot; value=&quot;-1&quot;/&gt;&lt;/object&gt;&lt;/object&gt;&lt;object type=&quot;10061&quot; unique_id=&quot;20000&quot;&gt;&lt;object type=&quot;10058&quot; unique_id=&quot;10010&quot;&gt;&lt;property id=&quot;10201&quot; value=&quot;Chapter 1&quot;/&gt;&lt;property id=&quot;10202&quot; value=&quot;1&quot;/&gt;&lt;property id=&quot;10204&quot; value=&quot;-1&quot;/&gt;&lt;property id=&quot;10205&quot; value=&quot;0&quot;/&gt;&lt;object type=&quot;10064&quot; unique_id=&quot;10011&quot;&gt;&lt;object type=&quot;10059&quot; unique_id=&quot;10012&quot;&gt;&lt;object type=&quot;10060&quot; unique_id=&quot;10014&quot;&gt;&lt;property id=&quot;10020&quot; value=&quot;2&quot;/&gt;&lt;property id=&quot;10102&quot; value=&quot;0&quot;/&gt;&lt;property id=&quot;10191&quot; value=&quot;-1&quot;/&gt;&lt;property id=&quot;10210&quot; value=&quot;0&quot;/&gt;&lt;property id=&quot;10211&quot; value=&quot;100&quot;/&gt;&lt;/object&gt;&lt;/object&gt;&lt;/object&gt;&lt;/object&gt;&lt;object type=&quot;10058&quot; unique_id=&quot;10056&quot;&gt;&lt;property id=&quot;10201&quot; value=&quot;Chapter 2&quot;/&gt;&lt;property id=&quot;10202&quot; value=&quot;1&quot;/&gt;&lt;property id=&quot;10204&quot; value=&quot;-1&quot;/&gt;&lt;property id=&quot;10205&quot; value=&quot;0&quot;/&gt;&lt;object type=&quot;10064&quot; unique_id=&quot;10057&quot;&gt;&lt;object type=&quot;10059&quot; unique_id=&quot;10058&quot;&gt;&lt;object type=&quot;10060&quot; unique_id=&quot;10060&quot;&gt;&lt;property id=&quot;10020&quot; value=&quot;2&quot;/&gt;&lt;property id=&quot;10102&quot; value=&quot;0&quot;/&gt;&lt;property id=&quot;10191&quot; value=&quot;-1&quot;/&gt;&lt;property id=&quot;10210&quot; value=&quot;0&quot;/&gt;&lt;property id=&quot;10211&quot; value=&quot;100&quot;/&gt;&lt;/object&gt;&lt;/object&gt;&lt;/object&gt;&lt;/object&gt;&lt;object type=&quot;10058&quot; unique_id=&quot;10091&quot;&gt;&lt;property id=&quot;10201&quot; value=&quot;Chapter 3&quot;/&gt;&lt;property id=&quot;10202&quot; value=&quot;1&quot;/&gt;&lt;property id=&quot;10204&quot; value=&quot;-1&quot;/&gt;&lt;property id=&quot;10205&quot; value=&quot;0&quot;/&gt;&lt;object type=&quot;10064&quot; unique_id=&quot;10092&quot;&gt;&lt;object type=&quot;10059&quot; unique_id=&quot;10093&quot;&gt;&lt;object type=&quot;10060&quot; unique_id=&quot;10095&quot;&gt;&lt;property id=&quot;10020&quot; value=&quot;2&quot;/&gt;&lt;property id=&quot;10102&quot; value=&quot;0&quot;/&gt;&lt;property id=&quot;10191&quot; value=&quot;-1&quot;/&gt;&lt;property id=&quot;10210&quot; value=&quot;0&quot;/&gt;&lt;property id=&quot;10211&quot; value=&quot;49&quot;/&gt;&lt;/object&gt;&lt;object type=&quot;10060&quot; unique_id=&quot;10096&quot;&gt;&lt;property id=&quot;10020&quot; value=&quot;2&quot;/&gt;&lt;property id=&quot;10102&quot; value=&quot;0&quot;/&gt;&lt;property id=&quot;10191&quot; value=&quot;-1&quot;/&gt;&lt;property id=&quot;10210&quot; value=&quot;50&quot;/&gt;&lt;property id=&quot;10211&quot; value=&quot;100&quot;/&gt;&lt;/object&gt;&lt;/object&gt;&lt;/object&gt;&lt;/object&gt;&lt;object type=&quot;10058&quot; unique_id=&quot;10131&quot;&gt;&lt;property id=&quot;10201&quot; value=&quot;Exam&quot;/&gt;&lt;property id=&quot;10202&quot; value=&quot;1&quot;/&gt;&lt;property id=&quot;10204&quot; value=&quot;47&quot;/&gt;&lt;property id=&quot;10205&quot; value=&quot;1&quot;/&gt;&lt;object type=&quot;10064&quot; unique_id=&quot;10132&quot;&gt;&lt;object type=&quot;10059&quot; unique_id=&quot;10133&quot;&gt;&lt;object type=&quot;10060&quot; unique_id=&quot;10551&quot;&gt;&lt;property id=&quot;10020&quot; value=&quot;2&quot;/&gt;&lt;property id=&quot;10102&quot; value=&quot;0&quot;/&gt;&lt;property id=&quot;10191&quot; value=&quot;-1&quot;/&gt;&lt;property id=&quot;10210&quot; value=&quot;0&quot;/&gt;&lt;property id=&quot;10211&quot; value=&quot;100&quot;/&gt;&lt;/object&gt;&lt;/object&gt;&lt;/object&gt;&lt;/object&gt;&lt;/object&gt;&lt;/object&gt;&lt;/object&gt;&lt;/object&gt;&#10;"/>
  <p:tag name="MMPROD_THEME_BG_IMAGE" val=""/>
  <p:tag name="MMPROD_TAG_VCONFIG" val="PD94bWwgdmVyc2lvbj0iMS4wIj8+DQo8Y29uZmlndXJhdGlvbj4NCgk8YnJhbmRpbmc+DQoJCTx1aWZvbnQgbmFtZT0iRk9OVF9OT1RFU19URVhUIiB2YWx1ZT0iVmVyZGFuYSw5LGZhbHNlLGZhbHNlLGZhbHNlIi8+DQoJPC9icmFuZGluZz4NCgk8Y29sb3JzPg0KCQk8dWljb2xvciBuYW1lPSJwcmltYXJ5IiB2YWx1ZT0iMHg2Rjg0ODgiLz4NCgkJPHVpY29sb3IgbmFtZT0iZ2xvdyIgdmFsdWU9IjB4NjA5NzczIi8+DQoJCTx1aWNvbG9yIG5hbWU9InRleHQiIHZhbHVlPSIweEZGRkZGRiIvPg0KCQk8dWljb2xvciBuYW1lPSJsaWdodCIgdmFsdWU9IjB4NEU1RDYwIi8+DQoJCTx1aWNvbG9yIG5hbWU9InNoYWRvdyIgdmFsdWU9IjB4MDAwMDAwIi8+DQoJCTx1aWNvbG9yIG5hbWU9ImJhY2tncm91bmQiIHZhbHVlPSIweDcyNzk3MSIvPg0KCTwvY29sb3JzPg0KCTxsYXlvdXQ+DQoJCTx1aXNob3cgbmFtZT0icHJlc2VudGF0aW9udGl0bGUiIHZhbHVlPSJ0cnVlIi8+PHVpc2hvdyBuYW1lPSJwcmVzZW50ZXJwaG90byIgdmFsdWU9InRydWUiLz48dWlzaG93IG5hbWU9InByZXNlbnRlcm5hbWUiIHZhbHVlPSJ0cnVlIi8+PHVpc2hvdyBuYW1lPSJwcmVzZW50ZXJ0aXRsZSIgdmFsdWU9InRydWUiLz48dWlzaG93IG5hbWU9InByZXNlbnRlcmVtYWlsIiB2YWx1ZT0idHJ1ZSIvPjx1aXNob3cgbmFtZT0icHJlc2VudGVyYmlvIiB2YWx1ZT0idHJ1ZSIvPjx1aXNob3cgbmFtZT0iY29tcGFueWxvZ28iIHZhbHVlPSJ0cnVlIi8+PHVpc2hvdyBuYW1lPSJzaWRlYmFyIiB2YWx1ZT0idHJ1ZSIvPjx1aXNob3cgbmFtZT0ib3V0bGluZSIgdmFsdWU9InRydWUiLz48dWlzaG93IG5hbWU9InRodW1ibmFpbCIgdmFsdWU9InRydWUiLz4NCgkJPHVpc2hvdyBuYW1lPSJub3RlcyIgdmFsdWU9InRydWUiLz48dWlzaG93IG5hbWU9InNlYXJjaCIgdmFsdWU9InRydWUiLz48dWlzaG93IG5hbWU9InF1aXoiIHZhbHVlPSJ0cnVlIi8+PHVpc2hvdyBuYW1lPSJhdHRhY2htZW50cyIgdmFsdWU9InRydWUiLz48dWlzaG93IG5hbWU9InV0aWxzIiB2YWx1ZT0idHJ1ZSIvPjx1aXNob3cgbmFtZT0idm9sdW1lIiB2YWx1ZT0idHJ1ZSIvPjx1aXNob3cgbmFtZT0icGxheWJhciIgdmFsdWU9InRydWUiLz48dWlzaG93IG5hbWU9InRhbGtpbmdoZWFkIiB2YWx1ZT0idHJ1ZSIvPjx1aXNob3cgbmFtZT0ic2lkZWJhcm9ucmlnaHQiIHZhbHVlPSJ0cnVlIi8+PHVpc2hvdyBuYW1lPSJ2aWV3Y2hhbmdlIiB2YWx1ZT0idHJ1ZSIvPjx1aXNob3cgbmFtZT0iYWx3YXlzU2NydW5jaCIgdmFsdWU9ImZhbHNlIi8+PHVpc2hvdyBuYW1lPSJpbml0aWFsZGlzcGxheW1vZGVpc25vcm1hbCIgdmFsdWU9InRydWUiLz48dWlyZXBsYWNlIG5hbWU9ImxvZ28iIHZhbHVlPSIiLz48dWlyZXBsYWNlIG5hbWU9ImJnaW1hZ2UiIHZhbHVlPSIiLz48dWlyZXBsYWNlIG5hbWU9ImluaXRpYWx0YWIiIHZhbHVlPSJvdXRsaW5lIi8+PHVpc2hvdyBuYW1lPSJjY3RleHRoaWdobGlnaHRpbmciIHZhbHVlPSJ0cnVlIi8+DQoJPC9sYXlvdXQ+DQoJPHByZWxvYWRlcj48c2V0Qm9vbCBuYW1lPSJkaXNhYmxlQXNzZXRQcmVsb2FkZXIiIHZhbHVlPSJ0cnVlIi8+PC9wcmVsb2FkZXI+PGxhbmd1YWdlIGlkPSJlb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TdG9wcGVkIi8+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DQoJCTx1aXRleHQgbmFtZT0iU0NSVUJCQVJTVEFUVVNfQlVGRkVSSU5HIiB2YWx1ZT0iQnVmZmVyaW5nIi8+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DQoJCTx1aXRleHQgbmFtZT0iRUxBUFNFRCIgdmFsdWU9IiVtIE1pbnV0ZXMgJXMgU2Vjb25kcyBSZW1haW5pbmciLz4NCgkJPHVpdGV4dCBuYW1lPSJOT1RGT1VORCIgdmFsdWU9Ik5vdGhpbmcgRm91bmQiLz4NCgkJPHVpdGV4dCBuYW1lPSJBVFRBQ0hNRU5UUyIgdmFsdWU9IkF0dGFjaG1lbnR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DQoJCTx1aXRleHQgbmFtZT0iVEFCX05PVEVTIiB2YWx1ZT0iTm90ZXMiLz4NCgkJPHVpdGV4dCBuYW1lPSJUQUJfU0VBUkNIIiB2YWx1ZT0iU2VhcmNoIi8+DQoJCTx1aXRleHQgbmFtZT0iU0xJREVfSEVBRElORyIgdmFsdWU9IlNsaWRlIFRpdGxlIi8+DQoJCTx1aXRleHQgbmFtZT0iRFVSQVRJT05fSEVBRElORyIgdmFsdWU9IkR1cmF0aW9uIi8+DQoJCTx1aXRleHQgbmFtZT0iU0VBUkNIX0hFQURJTkciIHZhbHVlPSJTZWFyY2ggZm9yIHRleHQ6Ii8+DQoJCTx1aXRleHQgbmFtZT0iVEhVTUJfSEVBRElORyIgdmFsdWU9IlNsaWRlIi8+DQoJCTx1aXRleHQgbmFtZT0iVEhVTUJfSU5GTyIgdmFsdWU9IlNsaWRlIFRpdGxlL0R1cmF0aW9uIi8+DQoJCTx1aXRleHQgbmFtZT0iQVRUQUNITkFNRV9IRUFESU5HIiB2YWx1ZT0iRmlsZSBOYW1lIi8+DQoJCTx1aXRleHQgbmFtZT0iQVRUQUNIU0laRV9IRUFESU5HIiB2YWx1ZT0iU2l6ZSIvPg0KCQk8dWl0ZXh0IG5hbWU9IlNMSURFX05PVEVTIiB2YWx1ZT0iU2xpZGUgTm90ZXMiLz4NCgkJPCEtLXF1aXogcG9kIGFuZCBtZXNzYWdlIGJveCB0ZXh0cy0tPg0KCQk8dWl0ZXh0IG5hbWU9IlFVSVpQT0RfUVVJWl9BVFRFTVBUIiB2YWx1ZT0iUXVpeiBBdHRlbXB0OiIvPg0KCQk8dWl0ZXh0IG5hbWU9IlFVSVpQT0RfUVVJWl9BVFRFTVBUX1ZBTFVFIiB2YWx1ZT0iJW4gb2YgJXQiLz4NCgkJPHVpdGV4dCBuYW1lPSJRVUlaUE9EX1FVSVpfU0NPUkUiIHZhbHVlPSJTY29yZWQ6Ii8+DQoJCTx1aXRleHQgbmFtZT0iUVVJWlBPRF9RVUlaX1BBU1NTQ09SRSIgdmFsdWU9IlBhc3NpbmcgU2NvcmU6Ii8+DQoJCTx1aXRleHQgbmFtZT0iUVVJWlBPRF9RVUlaX01BWFNDT1JFIiB2YWx1ZT0iTWF4IFNjb3JlOiIvPg0KCQk8dWl0ZXh0IG5hbWU9IlFVSVpQT0RfUVVFU0FUTVBUX1NUUiIgdmFsdWU9IkF0dGVtcHQ6ICVuIG9mICV0Ii8+DQoJCTx1aXRleHQgbmFtZT0iUVVJWlBPRF9RVUVTVFlQRV9TVFIiIHZhbHVlPSJUeXBlOiAlcyIvPg0KCQk8dWl0ZXh0IG5hbWU9IlFVSVpQT0RfUVVFU1RZUEVfR1JEIiB2YWx1ZT0iR3JhZGVkIi8+DQoJCTx1aXRleHQgbmFtZT0iUVVJWlBPRF9RVUVTVFlQRV9TVlkiIHZhbHVlPSJTdXJ2ZXkiLz4NCgkJPHVpdGV4dCBuYW1lPSJRVUlaUE9EX1FVSVpBVE1QVF9JTkYiIHZhbHVlPSJJbmZpbml0ZSIvPg0KCQk8dWl0ZXh0IG5hbWU9IlFVSVpQT0RfUVVFU0FUTVBUX0lORiIgdmFsdWU9IkluZmluaXRlIi8+DQoJCTx1aXRleHQgbmFtZT0iV0FSTklOR01TR19ZRVNTVFJJTkciIHZhbHVlPSJZZXMiLz4NCgkJPHVpdGV4dCBuYW1lPSJXQVJOSU5HTVNHX05PU1RSSU5HIiB2YWx1ZT0iTm8iLz4NCgkJPHVpdGV4dCBuYW1lPSJXQVJOSU5HTVNHX1RJVExFU1RSSU5HIiB2YWx1ZT0iUXVpeiBOYXZpZ2F0aW9uIFdhcm5pbmciLz4NCgkJPHVpdGV4dCBuYW1lPSJXQVJOSU5HTVNHX01TR1NUUklORyIgdmFsdWU9IlRoZXJlIGFyZSB1bi1hdHRlbXB0ZWQgcXVlc3Rpb25zIGluIHRoaXMgUXVpei4mI3hBOyYjeEE7Q2xpY2tpbmcgWWVzIHdpbGwgdGFrZSB5b3Ugb3V0IG9mIHRoZSBRdWl6LiBDbGljayBObyB0byBjb250aW51ZSB0aGUgUXVpei4iLz4NCgkJPHVpdGV4dCBuYW1lPSJJTkZPUk1BVElPTl9IMjY0X0ZMQVNIUExBWUVSIiB2YWx1ZT0iVGhlIGN1cnJlbnQgdmVyc2lvbiBvZiBGbGFzaCBQbGF5ZXIgaW5zdGFsbGVkIG9uIHlvdXIgbWFjaGluZSBkb2VzIG5vdCBzdXBwb3J0IHRoaXMgdmlkZW8uIENsaWNrIG9uIHRoZSB2aWRlbyBhcmVhIHRvIGRvd25sb2FkIHRoZSBsYXRlc3Q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m9saWUgJW4iLz4NCgkJPCEtLSBzdWJzdGl0dXRpb246ICVuID09IHNsaWRlIG51bWJlciAtLT4NCgkJPCEtLSBzdWJzdGl0dXRpb246ICV0ID09IHRvdGFsIHNsaWRlIGNvdW50IC0tPg0KCQk8dWl0ZXh0IG5hbWU9IlNDUlVCQkFSU1RBVFVTX1NMSURFSU5GTyIgdmFsdWU9IkZvbGllICVuIC8gJXQgfCAiLz4NCgkJPHVpdGV4dCBuYW1lPSJTQ1JVQkJBUlNUQVRVU19TVE9QUEVEIiB2YWx1ZT0iQmVlbmRldCIvPg0KCQk8dWl0ZXh0IG5hbWU9IlNDUlVCQkFSU1RBVFVTX1BMQVlJTkciIHZhbHVlPSJXaWVkZXJnYWJlIi8+DQoJCTx1aXRleHQgbmFtZT0iU0NSVUJCQVJTVEFUVVNfTk9BVURJTyIgdmFsdWU9IktlaW4gQXVkaW8iLz4NCgkJPHVpdGV4dCBuYW1lPSJTQ1JVQkJBUlNUQVRVU19WSURQTEFZSU5HIiB2YWx1ZT0iVmlkZW8gd2lyZCBhYmdlc3BpZWx0Ii8+DQoJCTx1aXRleHQgbmFtZT0iU0NSVUJCQVJTVEFUVVNfTE9BRElORyIgdmFsdWU9IkxhZGVuIi8+DQoJCTx1aXRleHQgbmFtZT0iU0NSVUJCQVJTVEFUVVNfQlVGRkVSSU5HIiB2YWx1ZT0iUHVmZmVybiIvPg0KCQk8dWl0ZXh0IG5hbWU9IlNDUlVCQkFSU1RBVFVTX1FVRVNUSU9OIiB2YWx1ZT0iRnJhZ2UgYmVhbnR3b3J0ZW4iLz4NCgkJPHVpdGV4dCBuYW1lPSJTQ1JVQkJBUlNUQVRVU19SRVZJRVdRVUlaIiB2YWx1ZT0iTm9jaG1hbHMgZHVyY2hzZWhlbiIvPg0KCQk8IS0tIHN1YnN0aXR1dGlvbjogJW0gPT0gbWludXRlcyByZW1haW5pbmcgLS0+DQoJCTwhLS0gc3Vic3RpdHV0aW9uOiAlcyA9PSBzZWNvbmRzIHJlbWFpbmluZyAtLT4NCgkJPHVpdGV4dCBuYW1lPSJFTEFQU0VEIiB2YWx1ZT0iUmVzdGRhdWVyOiAlbSBNaW51dGVuICVzIFNla3VuZGVuIi8+DQoJCTx1aXRleHQgbmFtZT0iTk9URk9VTkQiIHZhbHVlPSJOaWNodHMgZ2VmdW5kZW4iLz4NCgkJPHVpdGV4dCBuYW1lPSJBVFRBQ0hNRU5UUyIgdmFsdWU9IkFubGFnZW4iLz4NCgkJPCEtLSBzdWJzdGl0dXRpb246ICVwID09IGN1cnJlbnQgc3BlYWtlcidzIHRpdGxlIC0tPg0KCQk8dWl0ZXh0IG5hbWU9IkJJT1dJTl9USVRMRSIgdmFsdWU9IlNwcmVjaGVyOiAlcCIvPg0KCQk8dWl0ZXh0IG5hbWU9IkJJT0JUTl9USVRMRSIgdmFsdWU9IlNwcmVjaGVyIi8+DQoJCTx1aXRleHQgbmFtZT0iRElWSURFUkJUTl9USVRMRSIgdmFsdWU9InwiLz4NCgkJPHVpdGV4dCBuYW1lPSJDT05UQUNUQlROX1RJVExFIiB2YWx1ZT0iS29udGFrdCIvPg0KCQk8dWl0ZXh0IG5hbWU9IlRBQl9RVUlaIiB2YWx1ZT0iUXVpeiIvPg0KCQk8dWl0ZXh0IG5hbWU9IlRBQl9PVVRMSU5FIiB2YWx1ZT0iU3RydWt0dXIiLz4NCgkJPHVpdGV4dCBuYW1lPSJUQUJfVEhVTUIiIHZhbHVlPSJNaW5pYXR1ciIvPg0KCQk8dWl0ZXh0IG5hbWU9IlRBQl9OT1RFUyIgdmFsdWU9Ik5vdGl6ZW4iLz4NCgkJPHVpdGV4dCBuYW1lPSJUQUJfU0VBUkNIIiB2YWx1ZT0iU3VjaGVuIi8+DQoJCTx1aXRleHQgbmFtZT0iU0xJREVfSEVBRElORyIgdmFsdWU9IkZvbGllbnRpdGVsIi8+DQoJCTx1aXRleHQgbmFtZT0iRFVSQVRJT05fSEVBRElORyIgdmFsdWU9IkRhdWVyIi8+DQoJCTx1aXRleHQgbmFtZT0iU0VBUkNIX0hFQURJTkciIHZhbHVlPSJUZXh0IHN1Y2hlbjoiLz4NCgkJPHVpdGV4dCBuYW1lPSJUSFVNQl9IRUFESU5HIiB2YWx1ZT0iRm9saWUiLz4NCgkJPHVpdGV4dCBuYW1lPSJUSFVNQl9JTkZPIiB2YWx1ZT0iRm9saWVudGl0ZWwvRGF1ZXIiLz4NCgkJPHVpdGV4dCBuYW1lPSJBVFRBQ0hOQU1FX0hFQURJTkciIHZhbHVlPSJEYXRlaW5hbWUiLz4NCgkJPHVpdGV4dCBuYW1lPSJBVFRBQ0hTSVpFX0hFQURJTkciIHZhbHVlPSJHcsO2w59lIi8+DQoJCTx1aXRleHQgbmFtZT0iU0xJREVfTk9URVMiIHZhbHVlPSJGb2xpZW5ub3RpemVuIi8+DQoJCTwhLS1xdWl6IHBvZCBhbmQgbWVzc2FnZSBib3ggdGV4dHMtLT4NCgkJPHVpdGV4dCBuYW1lPSJRVUlaUE9EX1FVSVpfQVRURU1QVCIgdmFsdWU9IlF1aXp2ZXJzdWNoOiIvPg0KCQk8dWl0ZXh0IG5hbWU9IlFVSVpQT0RfUVVJWl9BVFRFTVBUX1ZBTFVFIiB2YWx1ZT0iJW4gdm9uICV0Ii8+DQoJCTx1aXRleHQgbmFtZT0iUVVJWlBPRF9RVUlaX1NDT1JFIiB2YWx1ZT0iRXJyZWljaHQ6Ii8+DQoJCTx1aXRleHQgbmFtZT0iUVVJWlBPRF9RVUlaX1BBU1NTQ09SRSIgdmFsdWU9Ik1pbmRlc3RwdW5rdHphaGw6Ii8+DQoJCTx1aXRleHQgbmFtZT0iUVVJWlBPRF9RVUlaX01BWFNDT1JFIiB2YWx1ZT0iTWF4aW1hbGUgUHVua3R6YWhsOiIvPg0KCQk8dWl0ZXh0IG5hbWU9IlFVSVpQT0RfUVVFU0FUTVBUX1NUUiIgdmFsdWU9IlZlcnN1Y2g6ICVuIHZvbiAldCIvPg0KCQk8dWl0ZXh0IG5hbWU9IlFVSVpQT0RfUVVFU1RZUEVfU1RSIiB2YWx1ZT0iVHlwOiAlcyIvPg0KCQk8dWl0ZXh0IG5hbWU9IlFVSVpQT0RfUVVFU1RZUEVfR1JEIiB2YWx1ZT0iQmV3ZXJ0ZXQiLz4NCgkJPHVpdGV4dCBuYW1lPSJRVUlaUE9EX1FVRVNUWVBFX1NWWSIgdmFsdWU9IlVtZnJhZ2UiLz4NCgkJPHVpdGV4dCBuYW1lPSJRVUlaUE9EX1FVSVpBVE1QVF9JTkYiIHZhbHVlPSJVbmVuZGxpY2giLz4NCgkJPHVpdGV4dCBuYW1lPSJRVUlaUE9EX1FVRVNBVE1QVF9JTkYiIHZhbHVlPSJVbmVuZGxpY2giLz4NCgkJPHVpdGV4dCBuYW1lPSJXQVJOSU5HTVNHX1lFU1NUUklORyIgdmFsdWU9IkphIi8+DQoJCTx1aXRleHQgbmFtZT0iV0FSTklOR01TR19OT1NUUklORyIgdmFsdWU9Ik5laW4iLz4NCgkJPHVpdGV4dCBuYW1lPSJXQVJOSU5HTVNHX1RJVExFU1RSSU5HIiB2YWx1ZT0iUXVpem5hdmlnYXRpb25zd2FybnVuZyIvPg0KCQk8dWl0ZXh0IG5hbWU9IldBUk5JTkdNU0dfTVNHU1RSSU5HIiB2YWx1ZT0iSW4gZGllc2VtIFF1aXogZ2lidCBlcyB1bmJlYW50d29ydGV0ZSBGcmFnZW4uJiN4QTsmI3hBO1dlbm4gU2llIGF1ZiAmcXVvdDtKYSZxdW90OyBrbGlja2VuLCB3aXJkIGRhcyBRdWl6IGJlZW5kZXQuIEtsaWNrZW4gU2llIGF1ZiAmcXVvdDtOZWluJnF1b3Q7LCB1bSBtaXQgZGVtIFF1aXogZm9ydHp1ZmFocmVuLiIvPg0KCQk8dWl0ZXh0IG5hbWU9IklORk9STUFUSU9OX0gyNjRfRkxBU0hQTEFZRVIiIHZhbHVlPSJEYXMgVmlkZW8gd2lyZCB2b24gZGVyIG1vbWVudGFuIGF1ZiBkaWVzZW0gQ29tcHV0ZXIgaW5zdGFsbGllcnRlbiBWZXJzaW9uIHZvbiBGbGFzaCBQbGF5ZXIgbmljaHQgdW50ZXJzdMO8dHp0LiBLbGlja2VuIFNpZSBhdWYgZGVuIFZpZGVvYmVyZWljaCwgdW0gZGllIGFrdHVlbGxlIFZlcnNpb24gdm9uIEZsYXNoIFBsYXllciBoZXJ1bnRlcnp1bG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RlbiBUZWlsbmVobWVybiBkaWUgU2VpdGVubGVpc3RlIGFuemVpZ2VuIi8+DQoJCTx1aXRleHQgbmFtZT0iTVVURSIgdmFsdWU9IkF1cyIvPg0KCQk8dWl0ZXh0IG5hbWU9IkRPQ1dSQVBfVElUTEUiIHZhbHVlPSJQcmVzZW50ZXItQW5oYW5nIi8+DQoJCTx1aXRleHQgbmFtZT0iRE9DV1JBUF9NU0ciIHZhbHVlPSJBdWYgbWVpbmVtIEFyYmVpdHNwbGF0eiBzcGVpY2hlcm4iLz4NCgkJPHVpdGV4dCBuYW1lPSJET0NXUkFQX1BST01QVCIgdmFsdWU9Ilp1bSBIZXJ1bnRlcmxhZGVuIGtsaWNrZW4iLz4NCgk8L2xhbmd1YWdlPg0KCTxsYW5ndWFnZSBpZD0iZn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UgJW4iLz4NCgkJPCEtLSBzdWJzdGl0dXRpb246ICVuID09IHNsaWRlIG51bWJlciAtLT4NCgkJPCEtLSBzdWJzdGl0dXRpb246ICV0ID09IHRvdGFsIHNsaWRlIGNvdW50IC0tPg0KCQk8dWl0ZXh0IG5hbWU9IlNDUlVCQkFSU1RBVFVTX1NMSURFSU5GTyIgdmFsdWU9IkRpYXBvc2l0aXZlICVuIC8gJXQgfCAiLz4NCgkJPHVpdGV4dCBuYW1lPSJTQ1JVQkJBUlNUQVRVU19TVE9QUEVEIiB2YWx1ZT0iQXJyw6p0w6llIi8+DQoJCTx1aXRleHQgbmFtZT0iU0NSVUJCQVJTVEFUVVNfUExBWUlORyIgdmFsdWU9IkxlY3R1cmUiLz4NCgkJPHVpdGV4dCBuYW1lPSJTQ1JVQkJBUlNUQVRVU19OT0FVRElPIiB2YWx1ZT0iUGFzIGRlIHNvbiIvPg0KCQk8dWl0ZXh0IG5hbWU9IlNDUlVCQkFSU1RBVFVTX1ZJRFBMQVlJTkciIHZhbHVlPSJMZWN0dXJlIHZpZMOpbyBlbiBjb3VycyIvPg0KCQk8dWl0ZXh0IG5hbWU9IlNDUlVCQkFSU1RBVFVTX0xPQURJTkciIHZhbHVlPSJDaGFyZ2VtZW50IGVuIGNvdXJzIi8+DQoJCTx1aXRleHQgbmFtZT0iU0NSVUJCQVJTVEFUVVNfQlVGRkVSSU5HIiB2YWx1ZT0iTWlzZSBlbiBtw6ltb2lyZSIvPg0KCQk8dWl0ZXh0IG5hbWU9IlNDUlVCQkFSU1RBVFVTX1FVRVNUSU9OIiB2YWx1ZT0iUsOpcG9uZHJlIMOgIGxhIHF1ZXN0aW9uIi8+DQoJCTx1aXRleHQgbmFtZT0iU0NSVUJCQVJTVEFUVVNfUkVWSUVXUVVJWiIgdmFsdWU9IlLDqXZpc2lvbiBkdSBxdWVzdGlvbm5haXJlIi8+DQoJCTwhLS0gc3Vic3RpdHV0aW9uOiAlbSA9PSBtaW51dGVzIHJlbWFpbmluZyAtLT4NCgkJPCEtLSBzdWJzdGl0dXRpb246ICVzID09IHNlY29uZHMgcmVtYWluaW5nIC0tPg0KCQk8dWl0ZXh0IG5hbWU9IkVMQVBTRUQiIHZhbHVlPSIlbSBtaW51dGVzICVzIHNlY29uZGVzIHJlc3RhbnRlcyIvPg0KCQk8dWl0ZXh0IG5hbWU9Ik5PVEZPVU5EIiB2YWx1ZT0iUmllbiB0cm91dsOpIi8+DQoJCTx1aXRleHQgbmFtZT0iQVRUQUNITUVOVFMiIHZhbHVlPSJQacOoY2VzIGpvaW50ZXMiLz4NCgkJPCEtLSBzdWJzdGl0dXRpb246ICVwID09IGN1cnJlbnQgc3BlYWtlcidzIHRpdGxlIC0tPg0KCQk8dWl0ZXh0IG5hbWU9IkJJT1dJTl9USVRMRSIgdmFsdWU9IkJpbyA6ICVwIi8+DQoJCTx1aXRleHQgbmFtZT0iQklPQlROX1RJVExFIiB2YWx1ZT0iQmlvIDoiLz4NCgkJPHVpdGV4dCBuYW1lPSJESVZJREVSQlROX1RJVExFIiB2YWx1ZT0ifCIvPg0KCQk8dWl0ZXh0IG5hbWU9IkNPTlRBQ1RCVE5fVElUTEUiIHZhbHVlPSJDb250YWN0Ii8+DQoJCTx1aXRleHQgbmFtZT0iVEFCX1FVSVoiIHZhbHVlPSJRdWl6Ii8+DQoJCTx1aXRleHQgbmFtZT0iVEFCX09VVExJTkUiIHZhbHVlPSJQbGFuIi8+DQoJCTx1aXRleHQgbmFtZT0iVEFCX1RIVU1CIiB2YWx1ZT0iRGlhcG9zIi8+DQoJCTx1aXRleHQgbmFtZT0iVEFCX05PVEVTIiB2YWx1ZT0iTm90ZXMiLz4NCgkJPHVpdGV4dCBuYW1lPSJUQUJfU0VBUkNIIiB2YWx1ZT0iUmVjaGVyY2hlIi8+DQoJCTx1aXRleHQgbmFtZT0iU0xJREVfSEVBRElORyIgdmFsdWU9IlRpdHJlIGRlIGxhIGRpYXBvc2l0aXZlIi8+DQoJCTx1aXRleHQgbmFtZT0iRFVSQVRJT05fSEVBRElORyIgdmFsdWU9IkR1csOpZSIvPg0KCQk8dWl0ZXh0IG5hbWU9IlNFQVJDSF9IRUFESU5HIiB2YWx1ZT0iUmVjaGVyY2hlIGRlIHRleHRlIDoiLz4NCgkJPHVpdGV4dCBuYW1lPSJUSFVNQl9IRUFESU5HIiB2YWx1ZT0iRGlhcG9zaXRpdmUiLz4NCgkJPHVpdGV4dCBuYW1lPSJUSFVNQl9JTkZPIiB2YWx1ZT0iVGl0cmUvZHVyw6llIi8+DQoJCTx1aXRleHQgbmFtZT0iQVRUQUNITkFNRV9IRUFESU5HIiB2YWx1ZT0iTm9tIGRlIGZpY2hpZXIiLz4NCgkJPHVpdGV4dCBuYW1lPSJBVFRBQ0hTSVpFX0hFQURJTkciIHZhbHVlPSJUYWlsbGUiLz4NCgkJPHVpdGV4dCBuYW1lPSJTTElERV9OT1RFUyIgdmFsdWU9IkNvbW1lbnRhaXJlcyBkZXMgZGlhcG9zaXRpdmVzIi8+DQoJCTwhLS1xdWl6IHBvZCBhbmQgbWVzc2FnZSBib3ggdGV4dHMtLT4NCgkJPHVpdGV4dCBuYW1lPSJRVUlaUE9EX1FVSVpfQVRURU1QVCIgdmFsdWU9IlRlbnRhdGl2ZSBkZSBxdWVzdGlvbm5haXJlIDoiLz4NCgkJPHVpdGV4dCBuYW1lPSJRVUlaUE9EX1FVSVpfQVRURU1QVF9WQUxVRSIgdmFsdWU9IiVuIHN1ciAldCIvPg0KCQk8dWl0ZXh0IG5hbWU9IlFVSVpQT0RfUVVJWl9TQ09SRSIgdmFsdWU9Ik5vdGUgb2J0ZW51ZSA6Ii8+DQoJCTx1aXRleHQgbmFtZT0iUVVJWlBPRF9RVUlaX1BBU1NTQ09SRSIgdmFsdWU9Ik5vdGUgZCdhZG1pc3NpYmlsaXTDqcKgOiIvPg0KCQk8dWl0ZXh0IG5hbWU9IlFVSVpQT0RfUVVJWl9NQVhTQ09SRSIgdmFsdWU9Ik5vdGUgbWF4aW1hbGUgOiIvPg0KCQk8dWl0ZXh0IG5hbWU9IlFVSVpQT0RfUVVFU0FUTVBUX1NUUiIgdmFsdWU9IlRlbnRhdGl2ZSA6ICVuIHN1ciAldCIvPg0KCQk8dWl0ZXh0IG5hbWU9IlFVSVpQT0RfUVVFU1RZUEVfU1RSIiB2YWx1ZT0iVHlwZTogJXMiLz4NCgkJPHVpdGV4dCBuYW1lPSJRVUlaUE9EX1FVRVNUWVBFX0dSRCIgdmFsdWU9Ik5vdMOpIi8+DQoJCTx1aXRleHQgbmFtZT0iUVVJWlBPRF9RVUVTVFlQRV9TVlkiIHZhbHVlPSJFbnF1w6p0ZSIvPg0KCQk8dWl0ZXh0IG5hbWU9IlFVSVpQT0RfUVVJWkFUTVBUX0lORiIgdmFsdWU9IklsbGltaXTDqSIvPg0KCQk8dWl0ZXh0IG5hbWU9IlFVSVpQT0RfUVVFU0FUTVBUX0lORiIgdmFsdWU9IklsbGltaXTDqSIvPg0KCQk8dWl0ZXh0IG5hbWU9IldBUk5JTkdNU0dfWUVTU1RSSU5HIiB2YWx1ZT0iT3VpIi8+DQoJCTx1aXRleHQgbmFtZT0iV0FSTklOR01TR19OT1NUUklORyIgdmFsdWU9Ik5vbiIvPg0KCQk8dWl0ZXh0IG5hbWU9IldBUk5JTkdNU0dfVElUTEVTVFJJTkciIHZhbHVlPSJBdmVydGlzc2VtZW50IGRlIG5hdmlnYXRpb24gZHUgcXVlc3Rpb25uYWlyZSIvPg0KCQk8dWl0ZXh0IG5hbWU9IldBUk5JTkdNU0dfTVNHU1RSSU5HIiB2YWx1ZT0iVm91cyBuJ2F2ZXogcGFzIHLDqXBvbmR1IMOgIGNlcnRhaW5lcyBxdWVzdGlvbnMgZGUgY2UgcXVlc3Rpb25uYWlyZS4mI3hBOyYjeEE7U2kgdm91cyBjbGlxdWV6IHN1ciBPdWksIHZvdXMgcXVpdHRlcmV6IGxlIHF1ZXN0aW9ubmFpcmUuIENsaXF1ZXogc3VyIE5vbiBwb3VyIGNvbnRpbnVlciBsZSBxdWVzdGlvbm5haXJlLiIvPg0KCQk8dWl0ZXh0IG5hbWU9IklORk9STUFUSU9OX0gyNjRfRkxBU0hQTEFZRVIiIHZhbHVlPSJMYSB2ZXJzaW9uIGRlIEZsYXNoIFBsYXllciBhY3R1ZWxsZW1lbnQgaW5zdGFsbMOpZSBzdXIgdm90cmUgbWFjaGluZSBuZSBwcmVuZCBwYXMgZW4gY2hhcmdlIGNlIHR5cGUgZGUgdmlkw6lvLiBDbGlxdWV6IHN1ciBsYSB6b25lIHZpZMOpbyBwb3VyIHTDqWzDqWNoYXJnZXIgbGEgZGVybmnDqHJlIHZlcnNpb24gZGU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250cmVyIGwnZW5jYWRyw6kgYXV4IHBhcnRpY2lwYW50cyIvPg0KCQk8dWl0ZXh0IG5hbWU9Ik1VVEUiIHZhbHVlPSJNdWV0Ii8+DQoJCTx1aXRleHQgbmFtZT0iRE9DV1JBUF9USVRMRSIgdmFsdWU9IlBpw6hjZSBqb2ludGUgUHJlc2VudGVyIi8+DQoJCTx1aXRleHQgbmFtZT0iRE9DV1JBUF9NU0ciIHZhbHVlPSJFbnJlZ2lzdHJlciBzdXIgbW9uIG9yZGluYXRldXIiLz4NCgkJPHVpdGV4dCBuYW1lPSJET0NXUkFQX1BST01QVCIgdmFsdWU9IkNsaXF1ZXIgcG91ciB0w6lsw6ljaGFyZ2VyIi8+DQoJPC9sYW5ndWFnZT4NCgk8bGFuZ3VhZ2UgaWQ9Imph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A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jgrnjg6njgqTjg4kgOiAlbiIvPg0KCQk8IS0tIHN1YnN0aXR1dGlvbjogJW4gPT0gc2xpZGUgbnVtYmVyIC0tPg0KCQk8IS0tIHN1YnN0aXR1dGlvbjogJXQgPT0gdG90YWwgc2xpZGUgY291bnQgLS0+DQoJCTx1aXRleHQgbmFtZT0iU0NSVUJCQVJTVEFUVVNfU0xJREVJTkZPIiB2YWx1ZT0i44K544Op44Kk44OJIDogJW4gLyAldCB8ICIvPg0KCQk8dWl0ZXh0IG5hbWU9IlNDUlVCQkFSU1RBVFVTX1NUT1BQRUQiIHZhbHVlPSLlgZzmraIiLz4NCgkJPHVpdGV4dCBuYW1lPSJTQ1JVQkJBUlNUQVRVU19QTEFZSU5HIiB2YWx1ZT0i5YaN55Sf5LitIi8+DQoJCTx1aXRleHQgbmFtZT0iU0NSVUJCQVJTVEFUVVNfTk9BVURJTyIgdmFsdWU9Iumfs+WjsOOBquOBlyIvPg0KCQk8dWl0ZXh0IG5hbWU9IlNDUlVCQkFSU1RBVFVTX1ZJRFBMQVlJTkciIHZhbHVlPSLjg5Pjg4fjgqrlho3nlJ/kuK0iLz4NCgkJPHVpdGV4dCBuYW1lPSJTQ1JVQkJBUlNUQVRVU19MT0FESU5HIiB2YWx1ZT0i44Ot44O844OJ5LitIi8+DQoJCTx1aXRleHQgbmFtZT0iU0NSVUJCQVJTVEFUVVNfQlVGRkVSSU5HIiB2YWx1ZT0i44OQ44OD44OV44Kh5LitIi8+DQoJCTx1aXRleHQgbmFtZT0iU0NSVUJCQVJTVEFUVVNfUVVFU1RJT04iIHZhbHVlPSLos6rllY/jgavnrZTjgYjjgabkuIvjgZXjgYQiLz4NCgkJPHVpdGV4dCBuYW1lPSJTQ1JVQkJBUlNUQVRVU19SRVZJRVdRVUlaIiB2YWx1ZT0i44Kv44Kk44K644KS44Os44OT44Ol44O844GX44Gm44GE44G+44GZIi8+DQoJCTwhLS0gc3Vic3RpdHV0aW9uOiAlbSA9PSBtaW51dGVzIHJlbWFpbmluZyAtLT4NCgkJPCEtLSBzdWJzdGl0dXRpb246ICVzID09IHNlY29uZHMgcmVtYWluaW5nIC0tPg0KCQk8dWl0ZXh0IG5hbWU9IkVMQVBTRUQiIHZhbHVlPSLmrovjgoogOiAlbSDliIYgJXMg56eSIi8+DQoJCTx1aXRleHQgbmFtZT0iTk9URk9VTkQiIHZhbHVlPSLkvZXjgoLopovjgaTjgYvjgorjgb7jgZvjgpMiLz4NCgkJPHVpdGV4dCBuYW1lPSJBVFRBQ0hNRU5UUyIgdmFsdWU9Iua3u+S7mCIvPg0KCQk8IS0tIHN1YnN0aXR1dGlvbjogJXAgPT0gY3VycmVudCBzcGVha2VyJ3MgdGl0bGUgLS0+DQoJCTx1aXRleHQgbmFtZT0iQklPV0lOX1RJVExFIiB2YWx1ZT0i57WM5q20IDogJXAiLz4NCgkJPHVpdGV4dCBuYW1lPSJCSU9CVE5fVElUTEUiIHZhbHVlPSLntYzmrbQiLz4NCgkJPHVpdGV4dCBuYW1lPSJESVZJREVSQlROX1RJVExFIiB2YWx1ZT0ifCIvPg0KCQk8dWl0ZXh0IG5hbWU9IkNPTlRBQ1RCVE5fVElUTEUiIHZhbHVlPSLjgYrllY/jgYTlkIjjgo/jgZsiLz4NCgkJPHVpdGV4dCBuYW1lPSJUQUJfUVVJWiIgdmFsdWU9IuOCr+OCpOOCuiIvPg0KCQk8dWl0ZXh0IG5hbWU9IlRBQl9PVVRMSU5FIiB2YWx1ZT0i44Ki44Km44OI44Op44Kk44OzIi8+DQoJCTx1aXRleHQgbmFtZT0iVEFCX1RIVU1CIiB2YWx1ZT0i44K144Og44ON44O844OrIi8+DQoJCTx1aXRleHQgbmFtZT0iVEFCX05PVEVTIiB2YWx1ZT0i44OO44O844OIIi8+DQoJCTx1aXRleHQgbmFtZT0iVEFCX1NFQVJDSCIgdmFsdWU9IuaknOe0oiIvPg0KCQk8dWl0ZXh0IG5hbWU9IlNMSURFX0hFQURJTkciIHZhbHVlPSLjgrnjg6njgqTjg4njgr/jgqTjg4jjg6siLz4NCgkJPHVpdGV4dCBuYW1lPSJEVVJBVElPTl9IRUFESU5HIiB2YWx1ZT0i6ZW344GVIi8+DQoJCTx1aXRleHQgbmFtZT0iU0VBUkNIX0hFQURJTkciIHZhbHVlPSLmpJzntKLjgZnjgovjg4bjgq3jgrnjg4ggOiAiLz4NCgkJPHVpdGV4dCBuYW1lPSJUSFVNQl9IRUFESU5HIiB2YWx1ZT0i44K544Op44Kk44OJIi8+DQoJCTx1aXRleHQgbmFtZT0iVEhVTUJfSU5GTyIgdmFsdWU9IuOCueODqeOCpOODieOCv+OCpOODiOODqyAvIOmVt+OBlSIvPg0KCQk8dWl0ZXh0IG5hbWU9IkFUVEFDSE5BTUVfSEVBRElORyIgdmFsdWU9IuODleOCoeOCpOODq+WQjSIvPg0KCQk8dWl0ZXh0IG5hbWU9IkFUVEFDSFNJWkVfSEVBRElORyIgdmFsdWU9IuOCteOCpOOCuiIvPg0KCQk8dWl0ZXh0IG5hbWU9IlNMSURFX05PVEVTIiB2YWx1ZT0i44K544Op44Kk44OJ44OO44O844OIIi8+DQoJCTwhLS1xdWl6IHBvZCBhbmQgbWVzc2FnZSBib3ggdGV4dHMtLT4NCgkJPHVpdGV4dCBuYW1lPSJRVUlaUE9EX1FVSVpfQVRURU1QVCIgdmFsdWU9IuOCr+OCpOOCuuippuihjOWbnuaVsCA6ICIvPg0KCQk8dWl0ZXh0IG5hbWU9IlFVSVpQT0RfUVVJWl9BVFRFTVBUX1ZBTFVFIiB2YWx1ZT0iJW4gLyAldCIvPg0KCQk8dWl0ZXh0IG5hbWU9IlFVSVpQT0RfUVVJWl9TQ09SRSIgdmFsdWU9IuOCueOCs+OCoiA6ICIvPg0KCQk8dWl0ZXh0IG5hbWU9IlFVSVpQT0RfUVVJWl9QQVNTU0NPUkUiIHZhbHVlPSLlkIjmoLzngrkgOiIvPg0KCQk8dWl0ZXh0IG5hbWU9IlFVSVpQT0RfUVVJWl9NQVhTQ09SRSIgdmFsdWU9IuacgOmrmOW+l+eCuSA6ICIvPg0KCQk8dWl0ZXh0IG5hbWU9IlFVSVpQT0RfUVVFU0FUTVBUX1NUUiIgdmFsdWU9IuippuihjOWbnuaVsCA6ICVuIC8gJXQiLz4NCgkJPHVpdGV4dCBuYW1lPSJRVUlaUE9EX1FVRVNUWVBFX1NUUiIgdmFsdWU9IuOCv+OCpOODlyA6ICVzIi8+DQoJCTx1aXRleHQgbmFtZT0iUVVJWlBPRF9RVUVTVFlQRV9HUkQiIHZhbHVlPSLoqZXkvqEiLz4NCgkJPHVpdGV4dCBuYW1lPSJRVUlaUE9EX1FVRVNUWVBFX1NWWSIgdmFsdWU9IuOCouODs+OCseODvOODiCIvPg0KCQk8dWl0ZXh0IG5hbWU9IlFVSVpQT0RfUVVJWkFUTVBUX0lORiIgdmFsdWU9IueEoeWItumZkCIvPg0KCQk8dWl0ZXh0IG5hbWU9IlFVSVpQT0RfUVVFU0FUTVBUX0lORiIgdmFsdWU9IueEoeWItumZkCIvPg0KCQk8dWl0ZXh0IG5hbWU9IldBUk5JTkdNU0dfWUVTU1RSSU5HIiB2YWx1ZT0i44Gv44GEIi8+DQoJCTx1aXRleHQgbmFtZT0iV0FSTklOR01TR19OT1NUUklORyIgdmFsdWU9IuOBhOOBhOOBiCIvPg0KCQk8dWl0ZXh0IG5hbWU9IldBUk5JTkdNU0dfVElUTEVTVFJJTkciIHZhbHVlPSLjgq/jgqTjgrrjga7jg4rjg5PjgrLjg7zjgrfjg6fjg7PjgavplqLjgZnjgovorablkYoiLz4NCgkJPHVpdGV4dCBuYW1lPSJXQVJOSU5HTVNHX01TR1NUUklORyIgdmFsdWU9IuOBk+OBruOCr+OCpOOCuuOBq+OBr+OAgeOBvuOBoOino+etlOOBl+OBpuOBhOOBquOBhOizquWVj+OBjOOBguOCiuOBvuOBmeOAgiYjeEE7JiN4QTsg44Kv44Kk44K644KS57WC5LqG44GZ44KL44Gr44Gv44CB44CM44Gv44GE44CN44KS44Kv44Oq44OD44Kv44GX44G+44GZ44CC44Kv44Kk44K644KS57aa6KGM44GZ44KL44Gr44Gv44CB44CM44GE44GE44GI44CN44KS44Kv44Oq44OD44Kv44GX44G+44GZ44CCIi8+DQoJCTx1aXRleHQgbmFtZT0iSU5GT1JNQVRJT05fSDI2NF9GTEFTSFBMQVlFUiIgdmFsdWU9IuOBiuS9v+OBhOOBruOCs+ODs+ODlOODpeODvOOCv+OBq+ePvuWcqOOCpOODs+OCueODiOODvOODq+OBleOCjOOBpuOBhOOCiyBGbGFzaCBQbGF5ZXIg44Gu44OQ44O844K444On44Oz44Gv44CB44GT44Gu44OT44OH44Kq44KS44K144Od44O844OI44GX44Gm44GE44G+44Gb44KT44CC5pyA5paw44GuIEZsYXNoIFBsYXllciDjgpLjg4Djgqbjg7Pjg63jg7zjg4njgZnjgovjgavjga/jgIHjg5Pjg4fjgqrpoJjln5/jgpLjgq/jg6rjg4Pjgq/jgZfjgabjgY/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7Iqs65287J2065OcICVuIi8+DQoJCTwhLS0gc3Vic3RpdHV0aW9uOiAlbiA9PSBzbGlkZSBudW1iZXIgLS0+DQoJCTwhLS0gc3Vic3RpdHV0aW9uOiAldCA9PSB0b3RhbCBzbGlkZSBjb3VudCAtLT4NCgkJPHVpdGV4dCBuYW1lPSJTQ1JVQkJBUlNUQVRVU19TTElERUlORk8iIHZhbHVlPSLsiqzrnbzsnbTrk5wgJW4gLyAldCB8ICIvPg0KCQk8dWl0ZXh0IG5hbWU9IlNDUlVCQkFSU1RBVFVTX1NUT1BQRUQiIHZhbHVlPSLspJHsp4DrkKgiLz4NCgkJPHVpdGV4dCBuYW1lPSJTQ1JVQkJBUlNUQVRVU19QTEFZSU5HIiB2YWx1ZT0i7J6s7IOdIi8+DQoJCTx1aXRleHQgbmFtZT0iU0NSVUJCQVJTVEFUVVNfTk9BVURJTyIgdmFsdWU9IuyYpOuUlOyYpCDsl4bsnYwiLz4NCgkJPHVpdGV4dCBuYW1lPSJTQ1JVQkJBUlNUQVRVU19WSURQTEFZSU5HIiB2YWx1ZT0i67mE65SU7JikIOyerOyDnSDspJEiLz4NCgkJPHVpdGV4dCBuYW1lPSJTQ1JVQkJBUlNUQVRVU19MT0FESU5HIiB2YWx1ZT0i66Gc65SpIi8+DQoJCTx1aXRleHQgbmFtZT0iU0NSVUJCQVJTVEFUVVNfQlVGRkVSSU5HIiB2YWx1ZT0i67KE7Y2866eBIi8+DQoJCTx1aXRleHQgbmFtZT0iU0NSVUJCQVJTVEFUVVNfUVVFU1RJT04iIHZhbHVlPSLsp4jrrLjsl5Ag64u17ZWY6riwIi8+DQoJCTx1aXRleHQgbmFtZT0iU0NSVUJCQVJTVEFUVVNfUkVWSUVXUVVJWiIgdmFsdWU9IuyniOusuCDri6Tsi5zrs7TquLAiLz4NCgkJPCEtLSBzdWJzdGl0dXRpb246ICVtID09IG1pbnV0ZXMgcmVtYWluaW5nIC0tPg0KCQk8IS0tIHN1YnN0aXR1dGlvbjogJXMgPT0gc2Vjb25kcyByZW1haW5pbmcgLS0+DQoJCTx1aXRleHQgbmFtZT0iRUxBUFNFRCIgdmFsdWU9IiVt67aEICVz7LSIIOuCqOydjCIvPg0KCQk8dWl0ZXh0IG5hbWU9Ik5PVEZPVU5EIiB2YWx1ZT0i7JeG7J2MIi8+DQoJCTx1aXRleHQgbmFtZT0iQVRUQUNITUVOVFMiIHZhbHVlPSLssqjrtoAg7YyM7J28Ii8+DQoJCTwhLS0gc3Vic3RpdHV0aW9uOiAlcCA9PSBjdXJyZW50IHNwZWFrZXIncyB0aXRsZSAtLT4NCgkJPHVpdGV4dCBuYW1lPSJCSU9XSU5fVElUTEUiIHZhbHVlPSLqsr3roKUg7IaM6rCcOiAlcCIvPg0KCQk8dWl0ZXh0IG5hbWU9IkJJT0JUTl9USVRMRSIgdmFsdWU9IuqyveugpSDshozqsJwiLz4NCgkJPHVpdGV4dCBuYW1lPSJESVZJREVSQlROX1RJVExFIiB2YWx1ZT0ifCIvPg0KCQk8dWl0ZXh0IG5hbWU9IkNPTlRBQ1RCVE5fVElUTEUiIHZhbHVlPSLsl7Drnb3sspgiLz4NCgkJPHVpdGV4dCBuYW1lPSJUQUJfUVVJWiIgdmFsdWU9Iu2AtOymiCIvPg0KCQk8dWl0ZXh0IG5hbWU9IlRBQl9PVVRMSU5FIiB2YWx1ZT0i6rCc7JqUIi8+DQoJCTx1aXRleHQgbmFtZT0iVEFCX1RIVU1CIiB2YWx1ZT0i7LaV7IaM7YyQIi8+DQoJCTx1aXRleHQgbmFtZT0iVEFCX05PVEVTIiB2YWx1ZT0i64W47Yq4Ii8+DQoJCTx1aXRleHQgbmFtZT0iVEFCX1NFQVJDSCIgdmFsdWU9IuqygOyDiSIvPg0KCQk8dWl0ZXh0IG5hbWU9IlNMSURFX0hFQURJTkciIHZhbHVlPSLsiqzrnbzsnbTrk5wg7KCc66qpIi8+DQoJCTx1aXRleHQgbmFtZT0iRFVSQVRJT05fSEVBRElORyIgdmFsdWU9IuyerOyDneyLnOqwhCIvPg0KCQk8dWl0ZXh0IG5hbWU9IlNFQVJDSF9IRUFESU5HIiB2YWx1ZT0i7YWN7Iqk7Yq4IOqygOyDiToiLz4NCgkJPHVpdGV4dCBuYW1lPSJUSFVNQl9IRUFESU5HIiB2YWx1ZT0i7Iqs65287J2065OcIi8+DQoJCTx1aXRleHQgbmFtZT0iVEhVTUJfSU5GTyIgdmFsdWU9IuygnOuqqS/snqzsg53si5zqsIQiLz4NCgkJPHVpdGV4dCBuYW1lPSJBVFRBQ0hOQU1FX0hFQURJTkciIHZhbHVlPSLtjIzsnbwg7J2066aEIi8+DQoJCTx1aXRleHQgbmFtZT0iQVRUQUNIU0laRV9IRUFESU5HIiB2YWx1ZT0i7YGs6riwIi8+DQoJCTx1aXRleHQgbmFtZT0iU0xJREVfTk9URVMiIHZhbHVlPSLsiqzrnbzsnbTrk5wg64W47Yq4Ii8+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DQoJCTx1aXRleHQgbmFtZT0iUVVJWlBPRF9RVUlaX1BBU1NTQ09SRSIgdmFsdWU9Iu2GteqzvCDsoJDsiJg6Ii8+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E7ZWY7KeAIOyViuydgCDsp4jrrLjsnbQg7J6I7Iq164uI64ukLiYjeEE7JiN4QTvtgLTspojrpbwg7KKF66OM7ZWY66Ck66m0IFvsmIhd66W8IO2BtOumre2VmOqzoCwg7YC07KaI66W8IOqzhOyGje2VmOugpOuptCBb7JWE64uI7JikXeulvCDtgbTrpq3tlZjsi63si5zsmKQuIi8+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gk8bGFuZ3VhZ2UgaWQ9ImVz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RldGVuaWRhIi8+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DQoJCTx1aXRleHQgbmFtZT0iU0NSVUJCQVJTVEFUVVNfUkVWSUVXUVVJWiIgdmFsdWU9IlJldmlzYW5kbyBwcnVlYmEiLz4NCgkJPCEtLSBzdWJzdGl0dXRpb246ICVtID09IG1pbnV0ZXMgcmVtYWluaW5nIC0tPg0KCQk8IS0tIHN1YnN0aXR1dGlvbjogJXMgPT0gc2Vjb25kcyByZW1haW5pbmcgLS0+DQoJCTx1aXRleHQgbmFtZT0iRUxBUFNFRCIgdmFsdWU9IiVtIG1pbnV0b3MgJXMgc2VndW5kb3MgcmVzdGFudGVzIi8+DQoJCTx1aXRleHQgbmFtZT0iTk9URk9VTkQiIHZhbHVlPSJObyBzZSBoYSBlbmNvbnRyYWRvIG5hZGEiLz4NCgkJPHVpdGV4dCBuYW1lPSJBVFRBQ0hNRU5UUyIgdmFsdWU9IkFyY2hpdm9zIGFkanVudG9zIi8+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DQoJCTx1aXRleHQgbmFtZT0iQVRUQUNIU0laRV9IRUFESU5HIiB2YWx1ZT0iVGFtYcOxbyIvPg0KCQk8dWl0ZXh0IG5hbWU9IlNMSURFX05PVEVTIiB2YWx1ZT0iTm90YXMgZGUgZGlhcG9zaXRpdmEiLz4NCgkJPCEtLXF1aXogcG9kIGFuZCBtZXNzYWdlIGJveCB0ZXh0cy0tPg0KCQk8dWl0ZXh0IG5hbWU9IlFVSVpQT0RfUVVJWl9BVFRFTVBUIiB2YWx1ZT0iSW50ZW50byBkZSBwcnVlYmE6Ii8+DQoJCTx1aXRleHQgbmFtZT0iUVVJWlBPRF9RVUlaX0FUVEVNUFRfVkFMVUUiIHZhbHVlPSIlbiBkZSAldCIvPg0KCQk8dWl0ZXh0IG5hbWU9IlFVSVpQT0RfUVVJWl9TQ09SRSIgdmFsdWU9IlB1bnR1YWNpw7NuOiIvPg0KCQk8dWl0ZXh0IG5hbWU9IlFVSVpQT0RfUVVJWl9QQVNTU0NPUkUiIHZhbHVlPSJQdW50dWFjacOzbiBwYXJhIGFwcm9iYXI6Ii8+DQoJCTx1aXRleHQgbmFtZT0iUVVJWlBPRF9RVUlaX01BWFNDT1JFIiB2YWx1ZT0iUHVudHVhY2nDs24gbcOheGltYToiLz4NCgkJPHVpdGV4dCBuYW1lPSJRVUlaUE9EX1FVRVNBVE1QVF9TVFIiIHZhbHVlPSJJbnRlbnRvczogJW4gZGUgJXQiLz4NCgkJPHVpdGV4dCBuYW1lPSJRVUlaUE9EX1FVRVNUWVBFX1NUUiIgdmFsdWU9IlRpcG86ICVzIi8+DQoJCTx1aXRleHQgbmFtZT0iUVVJWlBPRF9RVUVTVFlQRV9HUkQiIHZhbHVlPSJDb24gcHVudHVhY2nDs24iLz4NCgkJPHVpdGV4dCBuYW1lPSJRVUlaUE9EX1FVRVNUWVBFX1NWWSIgdmFsdWU9IkVuY3Vlc3RhIi8+DQoJCTx1aXRleHQgbmFtZT0iUVVJWlBPRF9RVUlaQVRNUFRfSU5GIiB2YWx1ZT0iSW5maW5pdG8iLz4NCgkJPHVpdGV4dCBuYW1lPSJRVUlaUE9EX1FVRVNBVE1QVF9JTkYiIHZhbHVlPSJJbmZpbml0byIvPg0KCQk8dWl0ZXh0IG5hbWU9IldBUk5JTkdNU0dfWUVTU1RSSU5HIiB2YWx1ZT0iU8OtIi8+DQoJCTx1aXRleHQgbmFtZT0iV0FSTklOR01TR19OT1NUUklORyIgdmFsdWU9Ik5vIi8+DQoJCTx1aXRleHQgbmFtZT0iV0FSTklOR01TR19USVRMRVNUUklORyIgdmFsdWU9IkF2aXNvIGRlIG5hdmVnYWNpw7NuIGRlIHBydWViYSIvPg0KCQk8dWl0ZXh0IG5hbWU9IldBUk5JTkdNU0dfTVNHU1RSSU5HIiB2YWx1ZT0iSGF5IHByZWd1bnRhcyBzaW4gaW50ZW50b3MgZW4gZXN0YSBwcnVlYmEuJiN4QTsmI3hBO1BhcmEgc2FsaXIgZGUgbGEgcHJ1ZWJhLCBoYWdhIGNsaWMgZW4gU8OtLiBQYXJhIGNvbnRpbnVhciwgaGFnYSBjbGljIGVuIE5vLiIvPg0KCQk8dWl0ZXh0IG5hbWU9IklORk9STUFUSU9OX0gyNjRfRkxBU0hQTEFZRVIiIHZhbHVlPSJMYSB2ZXJzacOzbiBhY3R1YWwgZGUgRmxhc2ggUGxheWVyIGluc3RhbGFkYSBlbiBlbCBvcmRlbmFkb3Igbm8gZXMgY29tcGF0aWJsZSBjb24gZXN0ZSB2w61kZW8uIEhhZ2EgY2xpYyBlbiBlbCDDoXJlYSBkZSB2w61kZW8gcGFyYSBkZXNjYXJnYXIgbGEgw7psdGltYSB2ZXJzacOzbiBkZSBGbGFzaCBQbGF5ZXIuIi8+DQoJCTwhLS0gc3Vic3RpdHV0aW9uOiAlcCA9PSBwcmVzZW50YXRpb24gdGl0bGUgLS0+DQoJCTwhLS0gc3Vic3RpdHV0aW9uOiAlcyA9PSBzbGlkZSB0aXRsZSAtLT4NCgkJPCEtLSBzdWJzdGl0dXRpb246ICVuID09IHNsaWRlIG51bWJlciAtLT4NCgkJPHVpdGV4dCBuYW1lPSJCT09LTUFSSyIgdmFsdWU9IkFkb2JlIFByZXNlbnRlcjogJXAiLz4NCgkJPCEtLSBzdWJzdGl0dXRpb246ICVwID09IHByZXNlbnRhdGlvbiB0aXRsZSAtLT4NCgkJPCEtLSBzdWJzdGl0dXRpb246ICVzID09IHNsaWRlIHRpdGxlIC0tPg0KCQk8IS0tIHN1YnN0aXR1dGlvbjogJW4gPT0gc2xpZGUgbnVtYmVyIC0tPg0KCQk8dWl0ZXh0IG5hbWU9IkJPT0tNQVJLU0xJREUiIHZhbHVlPSJBZG9iZSBQcmVzZW50ZXI6ICVwICVzIi8+DQoJCTx1aXRleHQgbmFtZT0iU0hPV1NJREVCQVIiIHZhbHVlPSJNb3N0cmFyIGJhcnJhIGxhdGVyYWwgYSBsb3MgcGFydGljaXBhbnRlcyIvPg0KCQk8dWl0ZXh0IG5hbWU9Ik1VVEUiIHZhbHVlPSJTaWxlbmNpYXI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DQoJPGxhbmd1YWdlIGlkPSJw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IS0tIHN1YnN0aXR1dGlvbjogJW4gPT0gc2xpZGUgbnVtYmVyIC0tPg0KCQk8IS0tIHN1YnN0aXR1dGlvbjogJXQgPT0gdG90YWwgc2xpZGUgY291bnQgLS0+DQoJCTx1aXRleHQgbmFtZT0iU0NSVUJCQVJTVEFUVVNfU0xJREVJTkZPIiB2YWx1ZT0iU2xpZGUgJW4gLyAldCB8ICIvPg0KCQk8dWl0ZXh0IG5hbWU9IlNDUlVCQkFSU1RBVFVTX1NUT1BQRUQiIHZhbHVlPSJQYXJhZG8iLz4NCgkJPHVpdGV4dCBuYW1lPSJTQ1JVQkJBUlNUQVRVU19QTEFZSU5HIiB2YWx1ZT0iUmVwcm9kdXppbmRvIi8+DQoJCTx1aXRleHQgbmFtZT0iU0NSVUJCQVJTVEFUVVNfTk9BVURJTyIgdmFsdWU9IlNlbSDDoXVkaW8iLz4NCgkJPHVpdGV4dCBuYW1lPSJTQ1JVQkJBUlNUQVRVU19WSURQTEFZSU5HIiB2YWx1ZT0iVsOtZGVvIGVtIHJlcHJvZHXDp8OjbyIvPg0KCQk8dWl0ZXh0IG5hbWU9IlNDUlVCQkFSU1RBVFVTX0xPQURJTkciIHZhbHVlPSJDYXJyZWdhbmRvIi8+DQoJCTx1aXRleHQgbmFtZT0iU0NSVUJCQVJTVEFUVVNfQlVGRkVSSU5HIiB2YWx1ZT0iQXJtYXplbmFuZG8gZW0gYnVmZmVyIi8+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DQoJCTx1aXRleHQgbmFtZT0iRUxBUFNFRCIgdmFsdWU9IiVtIG1pbnV0b3MgJXMgc2VndW5kb3MgcmVzdGFudGVzIi8+DQoJCTx1aXRleHQgbmFtZT0iTk9URk9VTkQiIHZhbHVlPSJOYWRhIGVuY29udHJhZG8iLz4NCgkJPHVpdGV4dCBuYW1lPSJBVFRBQ0hNRU5UUyIgdmFsdWU9IkFuZXhv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DQoJCTx1aXRleHQgbmFtZT0iRFVSQVRJT05fSEVBRElORyIgdmFsdWU9IkR1cmHDp8OjbyIvPg0KCQk8dWl0ZXh0IG5hbWU9IlNFQVJDSF9IRUFESU5HIiB2YWx1ZT0iUHJvY3VyYXIgdGV4dG86Ii8+DQoJCTx1aXRleHQgbmFtZT0iVEhVTUJfSEVBRElORyIgdmFsdWU9IlNsaWRlIi8+DQoJCTx1aXRleHQgbmFtZT0iVEhVTUJfSU5GTyIgdmFsdWU9IlTDrXR1bG8vRHVyYcOnw6NvIGRvIHNsaWRlIi8+DQoJCTx1aXRleHQgbmFtZT0iQVRUQUNITkFNRV9IRUFESU5HIiB2YWx1ZT0iTm9tZSBkbyBhcnF1aXZvIi8+DQoJCTx1aXRleHQgbmFtZT0iQVRUQUNIU0laRV9IRUFESU5HIiB2YWx1ZT0iVGFtYW5obyIvPg0KCQk8dWl0ZXh0IG5hbWU9IlNMSURFX05PVEVTIiB2YWx1ZT0iQW5vdGHDp8O1ZXMgZG8gc2xpZGUiLz4NCgkJPCEtLXF1aXogcG9kIGFuZCBtZXNzYWdlIGJveCB0ZXh0cy0tPg0KCQk8dWl0ZXh0IG5hbWU9IlFVSVpQT0RfUVVJWl9BVFRFTVBUIiB2YWx1ZT0iVGVudGF0aXZhIG5vIHF1ZXN0aW9uw6FyaW86Ii8+DQoJCTx1aXRleHQgbmFtZT0iUVVJWlBPRF9RVUlaX0FUVEVNUFRfVkFMVUUiIHZhbHVlPSIlbiBkZSAldCIvPg0KCQk8dWl0ZXh0IG5hbWU9IlFVSVpQT0RfUVVJWl9TQ09SRSIgdmFsdWU9IlBvbnR1YcOnw6NvOiIvPg0KCQk8dWl0ZXh0IG5hbWU9IlFVSVpQT0RfUVVJWl9QQVNTU0NPUkUiIHZhbHVlPSJQb250dWHDp8OjbyBkZSBhcHJvdmHDp8OjbzoiLz4NCgkJPHVpdGV4dCBuYW1lPSJRVUlaUE9EX1FVSVpfTUFYU0NPUkUiIHZhbHVlPSJQb250dWHDp8OjbyBtw6F4aW1hOiIvPg0KCQk8dWl0ZXh0IG5hbWU9IlFVSVpQT0RfUVVFU0FUTVBUX1NUUiIgdmFsdWU9IlRlbnRhdGl2YTogJW4gZGUgJXQiLz4NCgkJPHVpdGV4dCBuYW1lPSJRVUlaUE9EX1FVRVNUWVBFX1NUUiIgdmFsdWU9IlRpcG86ICVzIi8+DQoJCTx1aXRleHQgbmFtZT0iUVVJWlBPRF9RVUVTVFlQRV9HUkQiIHZhbHVlPSJDbGFzc2lmaWNhdMOzcmlhIi8+DQoJCTx1aXRleHQgbmFtZT0iUVVJWlBPRF9RVUVTVFlQRV9TVlkiIHZhbHVlPSJQZXNxdWlzYSIvPg0KCQk8dWl0ZXh0IG5hbWU9IlFVSVpQT0RfUVVJWkFUTVBUX0lORiIgdmFsdWU9IkluZmluaXRvIi8+DQoJCTx1aXRleHQgbmFtZT0iUVVJWlBPRF9RVUVTQVRNUFRfSU5GIiB2YWx1ZT0iSW5maW5pdG8iLz4NCgkJPHVpdGV4dCBuYW1lPSJXQVJOSU5HTVNHX1lFU1NUUklORyIgdmFsdWU9IlNpbSIvPg0KCQk8dWl0ZXh0IG5hbWU9IldBUk5JTkdNU0dfTk9TVFJJTkciIHZhbHVlPSJOw6NvIi8+DQoJCTx1aXRleHQgbmFtZT0iV0FSTklOR01TR19USVRMRVNUUklORyIgdmFsdWU9IkFsZXJ0YSBkZSBuYXZlZ2HDp8OjbyBkbyBxdWVzdGlvbsOhcmlvIi8+DQoJCTx1aXRleHQgbmFtZT0iV0FSTklOR01TR19NU0dTVFJJTkciIHZhbHVlPSJFeGlzdGVtIHBlcmd1bnRhcyBxdWUgbsOjbyBmb3JhbSByZXNwb25kaWRhcyBuZXN0ZSBxdWVzdGlvbsOhcmlvLiYjeEE7JiN4QTtDbGlxdWUgZW0gU2ltIHBhcmEgc2FpciBkbyBxdWVzdGlvbsOhcmlvIG91IGVtIE7Do28gc2UgcXVpc2VyIGNvbnRpbnVhci4iLz4NCgkJPHVpdGV4dCBuYW1lPSJJTkZPUk1BVElPTl9IMjY0X0ZMQVNIUExBWUVSIiB2YWx1ZT0iQSB2ZXJzw6NvIGF0dWFsIGRvIEZsYXNoIFBsYXllciBpbnN0YWxhZGEgbm8gY29tcHV0YWRvciBuw6NvIG9mZXJlY2Ugc3Vwb3J0ZSBhIGVzc2UgdsOtZGVvLiBDbGlxdWUgbmEgw6FyZWEgZG8gdsOtZGVvIHBhcmEgYmFpeGFyIGEgdmVyc8OjbyBtYWlzIHJlY2VudGUgZG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FyIGJhcnJhIGxhdGVyYWwgYW8gcGFydGljaXBhbnRlcyIvPg0KCQk8dWl0ZXh0IG5hbWU9Ik1VVEUiIHZhbHVlPSJNdWRvIi8+DQoJCTx1aXRleHQgbmFtZT0iRE9DV1JBUF9USVRMRSIgdmFsdWU9IkFuZXhvIGRlIGFycXVpdm8gZG8gUHJlc2VudGVyIi8+DQoJCTx1aXRleHQgbmFtZT0iRE9DV1JBUF9NU0ciIHZhbHVlPSJTYWx2YXIgZW0gTWV1IGNvbXB1dGFkb3IiLz4NCgkJPHVpdGV4dCBuYW1lPSJET0NXUkFQX1BST01QVCIgdmFsdWU9IkNsaXF1ZSBwYXJhIGJhaXhhciIvPg0KCTwvbGFuZ3VhZ2U+DQoJPGxhbmd1YWdlIGlkPSJp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YSAlbiIvPg0KCQk8IS0tIHN1YnN0aXR1dGlvbjogJW4gPT0gc2xpZGUgbnVtYmVyIC0tPg0KCQk8IS0tIHN1YnN0aXR1dGlvbjogJXQgPT0gdG90YWwgc2xpZGUgY291bnQgLS0+DQoJCTx1aXRleHQgbmFtZT0iU0NSVUJCQVJTVEFUVVNfU0xJREVJTkZPIiB2YWx1ZT0iRGlhcG9zaXRpdmEgJW4gLyAldCB8ICIvPg0KCQk8dWl0ZXh0IG5hbWU9IlNDUlVCQkFSU1RBVFVTX1NUT1BQRUQiIHZhbHVlPSJJbnRlcnJvdHRvIi8+DQoJCTx1aXRleHQgbmFtZT0iU0NSVUJCQVJTVEFUVVNfUExBWUlORyIgdmFsdWU9IlJpcHJvZHV6aW9uZSIvPg0KCQk8dWl0ZXh0IG5hbWU9IlNDUlVCQkFSU1RBVFVTX05PQVVESU8iIHZhbHVlPSJBdWRpbyBpbmF0dC4iLz4NCgkJPHVpdGV4dCBuYW1lPSJTQ1JVQkJBUlNUQVRVU19WSURQTEFZSU5HIiB2YWx1ZT0iVmlkZW8gaW4gcmlwcm9kdXppb25lIi8+DQoJCTx1aXRleHQgbmFtZT0iU0NSVUJCQVJTVEFUVVNfTE9BRElORyIgdmFsdWU9IkNhcmljYW1lbnRvIi8+DQoJCTx1aXRleHQgbmFtZT0iU0NSVUJCQVJTVEFUVVNfQlVGRkVSSU5HIiB2YWx1ZT0iQnVmZmVyaW5nIi8+DQoJCTx1aXRleHQgbmFtZT0iU0NSVUJCQVJTVEFUVVNfUVVFU1RJT04iIHZhbHVlPSJSaXNwb25kaSBhIGRvbWFuZGEiLz4NCgkJPHVpdGV4dCBuYW1lPSJTQ1JVQkJBUlNUQVRVU19SRVZJRVdRVUlaIiB2YWx1ZT0iUmV2aXNpb25lIGRlbCBxdWl6Ii8+DQoJCTwhLS0gc3Vic3RpdHV0aW9uOiAlbSA9PSBtaW51dGVzIHJlbWFpbmluZyAtLT4NCgkJPCEtLSBzdWJzdGl0dXRpb246ICVzID09IHNlY29uZHMgcmVtYWluaW5nIC0tPg0KCQk8dWl0ZXh0IG5hbWU9IkVMQVBTRUQiIHZhbHVlPSIlbSBNaW51dGkgJXMgU2Vjb25kaSByaW1hbmVudGkiLz4NCgkJPHVpdGV4dCBuYW1lPSJOT1RGT1VORCIgdmFsdWU9Ik5lc3N1biBlbGVtZW50byB0cm92YXRvIi8+DQoJCTx1aXRleHQgbmFtZT0iQVRUQUNITUVOVFMiIHZhbHVlPSJBbGxlZ2F0aS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QuIi8+DQoJCTx1aXRleHQgbmFtZT0iVEFCX1FVSVoiIHZhbHVlPSJRdWl6Ii8+DQoJCTx1aXRleHQgbmFtZT0iVEFCX09VVExJTkUiIHZhbHVlPSJTdHJ1dHR1cmEiLz4NCgkJPHVpdGV4dCBuYW1lPSJUQUJfVEhVTUIiIHZhbHVlPSJNaW5pYXR1cmUiLz4NCgkJPHVpdGV4dCBuYW1lPSJUQUJfTk9URVMiIHZhbHVlPSJOb3RlIi8+DQoJCTx1aXRleHQgbmFtZT0iVEFCX1NFQVJDSCIgdmFsdWU9IkNlcmNhIi8+DQoJCTx1aXRleHQgbmFtZT0iU0xJREVfSEVBRElORyIgdmFsdWU9IlRpdG9sbyBkaWFwb3NpdGl2YSIvPg0KCQk8dWl0ZXh0IG5hbWU9IkRVUkFUSU9OX0hFQURJTkciIHZhbHVlPSJEdXJhdGEiLz4NCgkJPHVpdGV4dCBuYW1lPSJTRUFSQ0hfSEVBRElORyIgdmFsdWU9IkNlcmNhIHRlc3RvOiIvPg0KCQk8dWl0ZXh0IG5hbWU9IlRIVU1CX0hFQURJTkciIHZhbHVlPSJEaWFwb3NpdGl2YSIvPg0KCQk8dWl0ZXh0IG5hbWU9IlRIVU1CX0lORk8iIHZhbHVlPSJUaXRvbG8vVGVtcG8iLz4NCgkJPHVpdGV4dCBuYW1lPSJBVFRBQ0hOQU1FX0hFQURJTkciIHZhbHVlPSJOb21lIGZpbGUiLz4NCgkJPHVpdGV4dCBuYW1lPSJBVFRBQ0hTSVpFX0hFQURJTkciIHZhbHVlPSJEaW1lbnNpb25lIi8+DQoJCTx1aXRleHQgbmFtZT0iU0xJREVfTk9URVMiIHZhbHVlPSJOb3RlIGRpYXBvc2l0aXZhIi8+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DQoJCTx1aXRleHQgbmFtZT0iUVVJWlBPRF9RVUlaX1BBU1NTQ09SRSIgdmFsdWU9IlB1bnRlZ2dpbyBtaW5pbW86Ii8+DQoJCTx1aXRleHQgbmFtZT0iUVVJWlBPRF9RVUlaX01BWFNDT1JFIiB2YWx1ZT0iUHVudGVnZ2lvIG1hc3NpbW86Ii8+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DQoJCTx1aXRleHQgbmFtZT0iV0FSTklOR01TR19ZRVNTVFJJTkciIHZhbHVlPSJTw6wiLz4NCgkJPHVpdGV4dCBuYW1lPSJXQVJOSU5HTVNHX05PU1RSSU5HIiB2YWx1ZT0iTm8iLz4NCgkJPHVpdGV4dCBuYW1lPSJXQVJOSU5HTVNHX1RJVExFU1RSSU5HIiB2YWx1ZT0iQXZ2ZXJ0ZW56YSBuYXZpZ2F6aW9uZSBxdWl6Ii8+DQoJCTx1aXRleHQgbmFtZT0iV0FSTklOR01TR19NU0dTVFJJTkciIHZhbHVlPSJPY2NvcnJlIGFuY29yYSByaXNwb25kZXJlIGFkIGFsY3VuZSBkb21hbmRlIGRlbCBxdWl6LiYjeEE7JiN4QTtTZSBmYXRlIGNsaWMgc3UgU8OsLCB1c2NpcmV0ZSBkYWwgcXVpei4gRmF0ZSBjbGljIHN1IE5vIHBlciBjb250aW51YXJlIGlsIHF1aXouIi8+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EgYmFycmEgbGF0ZXJhbGUgYWkgcGFydGVjaXBhbnRpIi8+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DQoJPGxhbmd1YWdlIGlkPSJub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EgJW4iLz4NCgkJPCEtLSBzdWJzdGl0dXRpb246ICVuID09IHNsaWRlIG51bWJlciAtLT4NCgkJPCEtLSBzdWJzdGl0dXRpb246ICV0ID09IHRvdGFsIHNsaWRlIGNvdW50IC0tPg0KCQk8dWl0ZXh0IG5hbWU9IlNDUlVCQkFSU1RBVFVTX1NMSURFSU5GTyIgdmFsdWU9IkRpYSAlbiAvICV0IHwgIi8+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DQoJCTx1aXRleHQgbmFtZT0iU0NSVUJCQVJTVEFUVVNfUVVFU1RJT04iIHZhbHVlPSJWcmFhZyBtZXQgYW50d29vcmQiLz4NCgkJPHVpdGV4dCBuYW1lPSJTQ1JVQkJBUlNUQVRVU19SRVZJRVdRVUlaIiB2YWx1ZT0iUXVpeiBjb250cm9sZXJlbiIvPg0KCQk8IS0tIHN1YnN0aXR1dGlvbjogJW0gPT0gbWludXRlcyByZW1haW5pbmcgLS0+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DQoJCTwhLS0gc3Vic3RpdHV0aW9uOiAlcCA9PSBjdXJyZW50IHNwZWFrZXIncyB0aXRsZSAtLT4NCgkJPHVpdGV4dCBuYW1lPSJCSU9XSU5fVElUTEUiIHZhbHVlPSJCaW9ncmFmaWU6ICVwIi8+DQoJCTx1aXRleHQgbmFtZT0iQklPQlROX1RJVExFIiB2YWx1ZT0iQmlvZ3JhZmllIi8+DQoJCTx1aXRleHQgbmFtZT0iRElWSURFUkJUTl9USVRMRSIgdmFsdWU9InwiLz4NCgkJPHVpdGV4dCBuYW1lPSJDT05UQUNUQlROX1RJVExFIiB2YWx1ZT0iQ29udGFjdCIvPg0KCQk8dWl0ZXh0IG5hbWU9IlRBQl9RVUlaIiB2YWx1ZT0iUXVpeiIvPg0KCQk8dWl0ZXh0IG5hbWU9IlRBQl9PVVRMSU5FIiB2YWx1ZT0iT3ZlcnppY2h0Ii8+DQoJCTx1aXRleHQgbmFtZT0iVEFCX1RIVU1CIiB2YWx1ZT0iTWluaWF0dXVyIi8+DQoJCTx1aXRleHQgbmFtZT0iVEFCX05PVEVTIiB2YWx1ZT0iTm90aXRpZXMiLz4NCgkJPHVpdGV4dCBuYW1lPSJUQUJfU0VBUkNIIiB2YWx1ZT0iWm9la2VuIi8+DQoJCTx1aXRleHQgbmFtZT0iU0xJREVfSEVBRElORyIgdmFsdWU9IlRpdGVsIHZhbiBkaWEiLz4NCgkJPHVpdGV4dCBuYW1lPSJEVVJBVElPTl9IRUFESU5HIiB2YWx1ZT0iRHV1ciIvPg0KCQk8dWl0ZXh0IG5hbWU9IlNFQVJDSF9IRUFESU5HIiB2YWx1ZT0iWm9la2VuIG5hYXIgdGVrc3Q6Ii8+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DQoJCTx1aXRleHQgbmFtZT0iU0xJREVfTk9URVMiIHZhbHVlPSJEaWFub3RpdGllcyIvPg0KCQk8IS0tcXVpeiBwb2QgYW5kIG1lc3NhZ2UgYm94IHRleHRzLS0+DQoJCTx1aXRleHQgbmFtZT0iUVVJWlBPRF9RVUlaX0FUVEVNUFQiIHZhbHVlPSJRdWl6cG9naW5nOiIvPg0KCQk8dWl0ZXh0IG5hbWU9IlFVSVpQT0RfUVVJWl9BVFRFTVBUX1ZBTFVFIiB2YWx1ZT0iJW4gdmFuICV0Ii8+DQoJCTx1aXRleHQgbmFtZT0iUVVJWlBPRF9RVUlaX1NDT1JFIiB2YWx1ZT0iQmVoYWFsZGUgc2NvcmU6Ii8+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DQoJCTx1aXRleHQgbmFtZT0iRE9DV1JBUF9USVRMRSIgdmFsdWU9IlByZXNlbnRlci1iZXN0YW5kc2JpamxhZ2UiLz4NCgkJPHVpdGV4dCBuYW1lPSJET0NXUkFQX01TRyIgdmFsdWU9Ik9wc2xhYW4gaW4gRGV6ZSBjb21wdXRlciIvPg0KCQk8dWl0ZXh0IG5hbWU9IkRPQ1dSQVBfUFJPTVBUIiB2YWx1ZT0iS2xpayBvbSB0ZSBkb3dubG9hZGVuIi8+DQoJPC9sYW5ndWFnZT4NCgk8bGFuZ3VhZ2UgaWQ9ImNuIj4NCgkJPCEtLSBmb3JtYXQgZm9yIHVpZm9udCB2YWx1ZSBpcyAiZm9udCxzaXplLGlzYm9sZCxpc2l0YWxpYyxpc3NoYWRvd2VkIiAtLT4NCgkJPHVpZm9udCBuYW1lPSJGT05UX1FVSVpaSU5HIiB2YWx1ZT0i5a6L5L2TLTE4MDMwLDEwLGZhbHNlLGZhbHNlLGZhbHNlIi8+DQoJCTx1aWZvbnQgbmFtZT0iRk9OVF9TQ1JVQlNUQVRVUyIgdmFsdWU9IuWui+S9ky0xODAzMCwxMCx0cnVlLGZhbHNlLHRydWUiLz4NCgkJPHVpZm9udCBuYW1lPSJGT05UX1NDUlVCVElNRSIgdmFsdWU9IuWui+S9ky0xODAzMCwxMCxmYWxzZSxmYWxzZSx0cnVlIi8+DQoJCTx1aWZvbnQgbmFtZT0iRk9OVF9FTEFQU0VEVElNRSIgdmFsdWU9IuWui+S9ky0xODAzMCwxMCx0cnVlLGZhbHNlLHRydWUiLz4NCgkJPHVpZm9udCBuYW1lPSJGT05UX1VUSUxTTUVOVSIgdmFsdWU9IuWui+S9ky0xODAzMCwxMCx0cnVlLGZhbHNlLGZhbHNlIi8+DQoJCTx1aWZvbnQgbmFtZT0iRk9OVF9UQUJTIiB2YWx1ZT0i5a6L5L2TLTE4MDMwLDE0LHRydWUsZmFsc2UsdHJ1ZSIvPg0KCQk8dWlmb250IG5hbWU9IkZPTlRfUFJFU0VOVEFUSU9OTkFNRSIgdmFsdWU9IuWui+S9ky0xODAzMCwxNCxmYWxzZSxmYWxzZSx0cnVlIi8+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DQoJCTx1aWZvbnQgbmFtZT0iRk9OVF9PVVRMSU5FIiB2YWx1ZT0i5a6L5L2TLTE4MDMwLDEyLGZhbHNlLGZhbHNlLHRydWUiLz4NCgkJPHVpZm9udCBuYW1lPSJGT05UX1NFQVJDSCIgdmFsdWU9IuWui+S9ky0xODAzMCwxMixmYWxzZSxmYWxzZSx0cnVlIi8+DQoJCTx1aWZvbnQgbmFtZT0iRk9OVF9USFVNQiIgdmFsdWU9IuWui+S9ky0xODAzMCwxMCxmYWxzZSxmYWxzZSx0cnVlIi8+DQoJCTx1aWZvbnQgbmFtZT0iRk9OVF9CSU9XSU4iIHZhbHVlPSLlrovkvZMtMTgwMzAsMTIsZmFsc2UsZmFsc2UsZmFsc2UiLz4NCgkJPHVpZm9udCBuYW1lPSJGT05UX0xJU1RIRUFESU5HIiB2YWx1ZT0i5a6L5L2TLTE4MDMwLDEwLGZhbHNlLGZhbHNlLGZhbHNlIi8+DQoJCTx1aWZvbnQgbmFtZT0iRk9OVF9XSU5USVRMRSIgdmFsdWU9IuWui+S9ky0xODAzMCwxMCxmYWxzZSxmYWxzZSx0cnVlIi8+DQoJCTx1aWZvbnQgbmFtZT0iRk9OVF9BVFRBQ0hNRU5UUyIgdmFsdWU9IuWui+S9ky0xODAzMCwxMixmYWxzZSxmYWxzZSx0cnVlIi8+DQoJCTwhLS1xdWl6IHBvZCBhbmQgbWVzc2FnZSBib3ggdGV4dCBmb250cy0tPg0KCQk8dWlmb250IG5hbWU9IkZPTlRfTVNHQk9YX1dJTlRJVExFIiB2YWx1ZT0i5a6L5L2TLTE4MDMwLDEyLHRydWUsZmFsc2UsdHJ1ZSIvPg0KCQk8dWlmb250IG5hbWU9IkZPTlRfTVNHQk9YX01TRyIgdmFsdWU9IuWui+S9ky0xODAzMCwxMixmYWxzZSxmYWxzZSx0cnVlIi8+DQoJCTx1aWZvbnQgbmFtZT0iRk9OVF9NU0dCT1hfT1BUSU9OUyIgdmFsdWU9IuWui+S9ky0xODAzMCwxMCx0cnVlLGZhbHNlLHRydWUiLz4NCgkJPHVpZm9udCBuYW1lPSJGT05UX1FVSVpQT0RfUVVJWl9USVRMRSIgdmFsdWU9IuWui+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S9ky0xODAzMCwxMCxmYWxzZSxmYWxzZSx0cnVlIi8+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S9ky0xODAzMCwxMCx0cnVlLGZhbHNlLHRydWUiLz4NCgkJPHVpZm9udCBuYW1lPSJGT05UX1FVSVpQT0RfUVVJWl9RVUVTVElPTl9BVFRFTVBURUQiIHZhbHVlPSLlrovkvZMtMTgwMzAsMTAsZmFsc2UsZmFsc2UsdHJ1ZSIvPg0KCQk8dWlmb250IG5hbWU9IkZPTlRfUVVJWlBPRF9RVUlaX1FVRVNUSU9OX0FUVEVNUFRFRF9WQUxVRSIgdmFsdWU9IuWui+S9ky0xODAzMCwxMCx0cnVlLGZhbHNlLHRydWUiLz4NCgkJPHVpZm9udCBuYW1lPSJGT05UX1FVSVpQT0RfUVVJWl9TQ09SRV9UQUciIHZhbHVlPSLlrovkvZMtMTgwMzAsMTIsdHJ1ZSxmYWxzZSx0cnVlIi8+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S9ky0xODAzMCwxMCx0cnVlLGZhbHNlLHRydWUiLz4NCgkJPHVpZm9udCBuYW1lPSJGT05UX1FVSVpQT0RfUVVJWl9QQVNTU0NPUkUiIHZhbHVlPSLlrovkvZMtMTgwMzAsMTAsZmFsc2UsZmFsc2UsdHJ1ZSIvPg0KCQk8dWlmb250IG5hbWU9IkZPTlRfUVVJWlBPRF9RVUlaX1BBU1NTQ09SRV9WQUxVRSIgdmFsdWU9IuWui+S9ky0xODAzMCwxMCx0cnVlLGZhbHNlLHRydWUiLz4NCgkJPCEtLSB1aXRleHQgLS0+DQoJCTwhLS0gc3Vic3RpdHV0aW9uOiAlbiA9PSBzbGlkZSBudW1iZXIgLS0+DQoJCTx1aXRleHQgbmFtZT0iVU5OQU1FRFNMSURFVElUTEUiIHZhbHVlPSLlubvnga/niYcgJW4iLz4NCgkJPCEtLSBzdWJzdGl0dXRpb246ICVuID09IHNsaWRlIG51bWJlciAtLT4NCgkJPCEtLSBzdWJzdGl0dXRpb246ICV0ID09IHRvdGFsIHNsaWRlIGNvdW50IC0tPg0KCQk8dWl0ZXh0IG5hbWU9IlNDUlVCQkFSU1RBVFVTX1NMSURFSU5GTyIgdmFsdWU9IuW5u+eBr+eJhyAlbiAvICV0IHwgIi8+DQoJCTx1aXRleHQgbmFtZT0iU0NSVUJCQVJTVEFUVVNfU1RPUFBFRCIgdmFsdWU9IuW3suWBnOatoiIvPg0KCQk8dWl0ZXh0IG5hbWU9IlNDUlVCQkFSU1RBVFVTX1BMQVlJTkciIHZhbHVlPSLmraPlnKjmkq3mlL4iLz4NCgkJPHVpdGV4dCBuYW1lPSJTQ1JVQkJBUlNUQVRVU19OT0FVRElPIiB2YWx1ZT0i5peg6Z+z6aKRIi8+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DQoJCTx1aXRleHQgbmFtZT0iRUxBUFNFRCIgdmFsdWU9IuWJqeS9mSAlbSDliIbpkp8gJXMg56eSIi8+DQoJCTx1aXRleHQgbmFtZT0iTk9URk9VTkQiIHZhbHVlPSLmnKrmib7liLDku7vkvZXlhoXlrrkiLz4NCgkJPHVpdGV4dCBuYW1lPSJBVFRBQ0hNRU5UUyIgdmFsdWU9IumZhOS7tiIvPg0KCQk8IS0tIHN1YnN0aXR1dGlvbjogJXAgPT0gY3VycmVudCBzcGVha2VyJ3MgdGl0bGUgLS0+DQoJCTx1aXRleHQgbmFtZT0iQklPV0lOX1RJVExFIiB2YWx1ZT0i5Liq5Lq6566A5LuLOiAlcCIvPg0KCQk8dWl0ZXh0IG5hbWU9IkJJT0JUTl9USVRMRSIgdmFsdWU9IuS4quS6uueugOS7iyIvPg0KCQk8dWl0ZXh0IG5hbWU9IkRJVklERVJCVE5fVElUTEUiIHZhbHVlPSJ8Ii8+DQoJCTx1aXRleHQgbmFtZT0iQ09OVEFDVEJUTl9USVRMRSIgdmFsdWU9IuiBlOezu+aWueW8jyIvPg0KCQk8dWl0ZXh0IG5hbWU9IlRBQl9RVUlaIiB2YWx1ZT0i5rWL6aqMIi8+DQoJCTx1aXRleHQgbmFtZT0iVEFCX09VVExJTkUiIHZhbHVlPSLlpKfnurIiLz4NCgkJPHVpdGV4dCBuYW1lPSJUQUJfVEhVTUIiIHZhbHVlPSLnvKnnlaXlm74iLz4NCgkJPHVpdGV4dCBuYW1lPSJUQUJfTk9URVMiIHZhbHVlPSLlpIfms6giLz4NCgkJPHVpdGV4dCBuYW1lPSJUQUJfU0VBUkNIIiB2YWx1ZT0i5pCc57SiIi8+DQoJCTx1aXRleHQgbmFtZT0iU0xJREVfSEVBRElORyIgdmFsdWU9IuW5u+eBr+eJh+agh+mimCIvPg0KCQk8dWl0ZXh0IG5hbWU9IkRVUkFUSU9OX0hFQURJTkciIHZhbHVlPSLmjIHnu63ml7bpl7QiLz4NCgkJPHVpdGV4dCBuYW1lPSJTRUFSQ0hfSEVBRElORyIgdmFsdWU9IuaQnOe0ouaWh+acrDoiLz4NCgkJPHVpdGV4dCBuYW1lPSJUSFVNQl9IRUFESU5HIiB2YWx1ZT0i5bm754Gv54mHIi8+DQoJCTx1aXRleHQgbmFtZT0iVEhVTUJfSU5GTyIgdmFsdWU9IuW5u+eBr+eJh+agh+mimC/mjIHnu63ml7bpl7QiLz4NCgkJPHVpdGV4dCBuYW1lPSJBVFRBQ0hOQU1FX0hFQURJTkciIHZhbHVlPSLmlofku7blkI0iLz4NCgkJPHVpdGV4dCBuYW1lPSJBVFRBQ0hTSVpFX0hFQURJTkciIHZhbHVlPSLlpKflsI8iLz4NCgkJPHVpdGV4dCBuYW1lPSJTTElERV9OT1RFUyIgdmFsdWU9IuW5u+eBr+eJh+Wkh+azqCIvPg0KCQk8IS0tcXVpeiBwb2QgYW5kIG1lc3NhZ2UgYm94IHRleHRzLS0+DQoJCTx1aXRleHQgbmFtZT0iUVVJWlBPRF9RVUlaX0FUVEVNUFQiIHZhbHVlPSLmtYvpqozlsJ3or5XmrKHmlbA6Ii8+DQoJCTx1aXRleHQgbmFtZT0iUVVJWlBPRF9RVUlaX0FUVEVNUFRfVkFMVUUiIHZhbHVlPSLnrKwgJW4g5qyh77yM5YWxICV0IOasoSIvPg0KCQk8dWl0ZXh0IG5hbWU9IlFVSVpQT0RfUVVJWl9TQ09SRSIgdmFsdWU9IuW+l+WIhjoiLz4NCgkJPHVpdGV4dCBuYW1lPSJRVUlaUE9EX1FVSVpfUEFTU1NDT1JFIiB2YWx1ZT0i5Y+K5qC85YiG5pWwOiIvPg0KCQk8dWl0ZXh0IG5hbWU9IlFVSVpQT0RfUVVJWl9NQVhTQ09SRSIgdmFsdWU9IuacgOmrmOWIhuaVsDoiLz4NCgkJPHVpdGV4dCBuYW1lPSJRVUlaUE9EX1FVRVNBVE1QVF9TVFIiIHZhbHVlPSLlsJ3or5XmrKHmlbA6IOesrCAlbiDmrKHvvIzlhbEgJXQg5qyhIi8+DQoJCTx1aXRleHQgbmFtZT0iUVVJWlBPRF9RVUVTVFlQRV9TVFIiIHZhbHVlPSLnsbvlnos6ICVzIi8+DQoJCTx1aXRleHQgbmFtZT0iUVVJWlBPRF9RVUVTVFlQRV9HUkQiIHZhbHVlPSLor4TnuqciLz4NCgkJPHVpdGV4dCBuYW1lPSJRVUlaUE9EX1FVRVNUWVBFX1NWWSIgdmFsdWU9Iuiwg+afpSIvPg0KCQk8dWl0ZXh0IG5hbWU9IlFVSVpQT0RfUVVJWkFUTVBUX0lORiIgdmFsdWU9IuaXoOmZkCIvPg0KCQk8dWl0ZXh0IG5hbWU9IlFVSVpQT0RfUVVFU0FUTVBUX0lORiIgdmFsdWU9IuaXoOmZkCIvPg0KCQk8dWl0ZXh0IG5hbWU9IldBUk5JTkdNU0dfWUVTU1RSSU5HIiB2YWx1ZT0i5pivIi8+DQoJCTx1aXRleHQgbmFtZT0iV0FSTklOR01TR19OT1NUUklORyIgdmFsdWU9IuWQpiIvPg0KCQk8dWl0ZXh0IG5hbWU9IldBUk5JTkdNU0dfVElUTEVTVFJJTkciIHZhbHVlPSLmtYvpqozlr7zoiKrorablkYoiLz4NCgkJPHVpdGV4dCBuYW1lPSJXQVJOSU5HTVNHX01TR1NUUklORyIgdmFsdWU9IuatpOa1i+mqjOS4reacieacquWwneivleS9nOetlOeahOmXrumimOOAgiYjeEE7JiN4QTvljZXlh7vigJzmmK/igJ3pgIDlh7rmraTmtYvpqozjgILljZXlh7vigJzlkKbigJ3nu6fnu63mtYvpqozjgIIiLz4NCgkJPHVpdGV4dCBuYW1lPSJJTkZPUk1BVElPTl9IMjY0X0ZMQVNIUExBWUVSIiB2YWx1ZT0i5b2T5YmN5a6J6KOF5Zyo5oKo55qE6K6h566X5py65LiK55qEIEZsYXNoIFBsYXllciDniYjmnKzkuI3mlK/mjIHor6Xop4bpopHjgILljZXlh7vop4bpopHljLrln5/kuIvovb3mnIDmlrDniYjmnKznmoQgRmxhc2ggUGxheWVy44CC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WQkeWPguWKoOiAheaYvuekuuaPkOimgeagjyIvPg0KCQk8dWl0ZXh0IG5hbWU9Ik1VVEUiIHZhbHVlPSLpnZnpn7MiLz4NCgkJPHVpdGV4dCBuYW1lPSJET0NXUkFQX1RJVExFIiB2YWx1ZT0iUHJlc2VudGVyIOaWh+S7tumZhOS7tiIvPg0KCQk8dWl0ZXh0IG5hbWU9IkRPQ1dSQVBfTVNHIiB2YWx1ZT0i5L+d5a2Y5Yiw5oiR55qE6K6h566X5py6Ii8+DQoJCTx1aXRleHQgbmFtZT0iRE9DV1JBUF9QUk9NUFQiIHZhbHVlPSLljZXlh7vku6XkuIvovb0iLz4NCgk8L2xhbmd1YWdlPg0KCTxsYW5ndWFnZSBpZD0idH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heXQgJW4iLz4NCgkJPCEtLSBzdWJzdGl0dXRpb246ICVuID09IHNsaWRlIG51bWJlciAtLT4NCgkJPCEtLSBzdWJzdGl0dXRpb246ICV0ID09IHRvdGFsIHNsaWRlIGNvdW50IC0tPg0KCQk8dWl0ZXh0IG5hbWU9IlNDUlVCQkFSU1RBVFVTX1NMSURFSU5GTyIgdmFsdWU9IlNsYXl0ICVuIC8gJXQgfCAiLz4NCgkJPHVpdGV4dCBuYW1lPSJTQ1JVQkJBUlNUQVRVU19TVE9QUEVEIiB2YWx1ZT0iRHVyZHVydWxkdSIvPg0KCQk8dWl0ZXh0IG5hbWU9IlNDUlVCQkFSU1RBVFVTX1BMQVlJTkciIHZhbHVlPSJPeW5hdMSxbMSxeW9yIi8+DQoJCTx1aXRleHQgbmFtZT0iU0NSVUJCQVJTVEFUVVNfTk9BVURJTyIgdmFsdWU9IlNlcyBZb2siLz4NCgkJPHVpdGV4dCBuYW1lPSJTQ1JVQkJBUlNUQVRVU19WSURQTEFZSU5HIiB2YWx1ZT0iVmlkZW8gT3luYXTEsWzEsXlvciIvPg0KCQk8dWl0ZXh0IG5hbWU9IlNDUlVCQkFSU1RBVFVTX0xPQURJTkciIHZhbHVlPSJZw7xrbGVuaXlvciIvPg0KCQk8dWl0ZXh0IG5hbWU9IlNDUlVCQkFSU1RBVFVTX0JVRkZFUklORyIgdmFsdWU9IkFyYWJlbGxlxJ9lIEFsxLFuxLF5b3IiLz4NCgkJPHVpdGV4dCBuYW1lPSJTQ1JVQkJBUlNUQVRVU19RVUVTVElPTiIgdmFsdWU9IlNvcnV5dSBZYW7EsXRsYSIvPg0KCQk8dWl0ZXh0IG5hbWU9IlNDUlVCQkFSU1RBVFVTX1JFVklFV1FVSVoiIHZhbHVlPSJTxLFuYXYgxLBuY2VsZW5peW9yIi8+DQoJCTwhLS0gc3Vic3RpdHV0aW9uOiAlbSA9PSBtaW51dGVzIHJlbWFpbmluZyAtLT4NCgkJPCEtLSBzdWJzdGl0dXRpb246ICVzID09IHNlY29uZHMgcmVtYWluaW5nIC0tPg0KCQk8dWl0ZXh0IG5hbWU9IkVMQVBTRUQiIHZhbHVlPSIlbSBEYWtpa2EgJXMgU2FuaXllIEthbGTEsSIvPg0KCQk8dWl0ZXh0IG5hbWU9Ik5PVEZPVU5EIiB2YWx1ZT0iSGVyaGFuZ2kgQmlyIMWeZXkgQnVsdW5tYWTEsSIvPg0KCQk8dWl0ZXh0IG5hbWU9IkFUVEFDSE1FTlRTIiB2YWx1ZT0iRWtsZXI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LEsHJ0aWJhdCIvPg0KCQk8dWl0ZXh0IG5hbWU9IlRBQl9RVUlaIiB2YWx1ZT0iU8SxbmF2Ii8+DQoJCTx1aXRleHQgbmFtZT0iVEFCX09VVExJTkUiIHZhbHVlPSJBbmEgSGF0Ii8+DQoJCTx1aXRleHQgbmFtZT0iVEFCX1RIVU1CIiB2YWx1ZT0iUmVzaW0iLz4NCgkJPHVpdGV4dCBuYW1lPSJUQUJfTk9URVMiIHZhbHVlPSJOb3RsYXIiLz4NCgkJPHVpdGV4dCBuYW1lPSJUQUJfU0VBUkNIIiB2YWx1ZT0iQXJhIi8+DQoJCTx1aXRleHQgbmFtZT0iU0xJREVfSEVBRElORyIgdmFsdWU9IlNsYXl0IEJhxZ9sxLHEn8SxIi8+DQoJCTx1aXRleHQgbmFtZT0iRFVSQVRJT05fSEVBRElORyIgdmFsdWU9IlPDvHJlIi8+DQoJCTx1aXRleHQgbmFtZT0iU0VBUkNIX0hFQURJTkciIHZhbHVlPSJNZXRuaSBhcmE6Ii8+DQoJCTx1aXRleHQgbmFtZT0iVEhVTUJfSEVBRElORyIgdmFsdWU9IlNsYXl0Ii8+DQoJCTx1aXRleHQgbmFtZT0iVEhVTUJfSU5GTyIgdmFsdWU9IlNsYXl0IEJhxZ9sxLHEn8SxL1PDvHJlc2kiLz4NCgkJPHVpdGV4dCBuYW1lPSJBVFRBQ0hOQU1FX0hFQURJTkciIHZhbHVlPSJEb3N5YSBBZMSxIi8+DQoJCTx1aXRleHQgbmFtZT0iQVRUQUNIU0laRV9IRUFESU5HIiB2YWx1ZT0iQm95dXQiLz4NCgkJPHVpdGV4dCBuYW1lPSJTTElERV9OT1RFUyIgdmFsdWU9IlNsYXl0IE5vdGxhcsSxIi8+DQoJCTwhLS1xdWl6IHBvZCBhbmQgbWVzc2FnZSBib3ggdGV4dHMtLT4NCgkJPHVpdGV4dCBuYW1lPSJRVUlaUE9EX1FVSVpfQVRURU1QVCIgdmFsdWU9IlPEsW5hdiBEZW5lbWVzaToiLz4NCgkJPHVpdGV4dCBuYW1lPSJRVUlaUE9EX1FVSVpfQVRURU1QVF9WQUxVRSIgdmFsdWU9IiVuLyV0Ii8+DQoJCTx1aXRleHQgbmFtZT0iUVVJWlBPRF9RVUlaX1NDT1JFIiB2YWx1ZT0iUHVhbjoiLz4NCgkJPHVpdGV4dCBuYW1lPSJRVUlaUE9EX1FVSVpfUEFTU1NDT1JFIiB2YWx1ZT0iR2XDp21lIFB1YW7EsToiLz4NCgkJPHVpdGV4dCBuYW1lPSJRVUlaUE9EX1FVSVpfTUFYU0NPUkUiIHZhbHVlPSJNYWtzaW11bSBQdWFuOiIvPg0KCQk8dWl0ZXh0IG5hbWU9IlFVSVpQT0RfUVVFU0FUTVBUX1NUUiIgdmFsdWU9IkRlbmVtZTogJW4vJXQiLz4NCgkJPHVpdGV4dCBuYW1lPSJRVUlaUE9EX1FVRVNUWVBFX1NUUiIgdmFsdWU9IlTDvHI6ICVzIi8+DQoJCTx1aXRleHQgbmFtZT0iUVVJWlBPRF9RVUVTVFlQRV9HUkQiIHZhbHVlPSJCYXNhbWFrbMSxIi8+DQoJCTx1aXRleHQgbmFtZT0iUVVJWlBPRF9RVUVTVFlQRV9TVlkiIHZhbHVlPSJBbmtldCIvPg0KCQk8dWl0ZXh0IG5hbWU9IlFVSVpQT0RfUVVJWkFUTVBUX0lORiIgdmFsdWU9IlPEsW7EsXJzxLF6Ii8+DQoJCTx1aXRleHQgbmFtZT0iUVVJWlBPRF9RVUVTQVRNUFRfSU5GIiB2YWx1ZT0iU8SxbsSxcnPEsXoiLz4NCgkJPHVpdGV4dCBuYW1lPSJXQVJOSU5HTVNHX1lFU1NUUklORyIgdmFsdWU9IkV2ZXQiLz4NCgkJPHVpdGV4dCBuYW1lPSJXQVJOSU5HTVNHX05PU1RSSU5HIiB2YWx1ZT0iSGF5xLFyIi8+DQoJCTx1aXRleHQgbmFtZT0iV0FSTklOR01TR19USVRMRVNUUklORyIgdmFsdWU9IlPEsW5hdiBHZXppbm1lIFV5YXLEsXPEsSIvPg0KCQk8dWl0ZXh0IG5hbWU9IldBUk5JTkdNU0dfTVNHU1RSSU5HIiB2YWx1ZT0iQnUgU8SxbmF2ZGEgZGVuZW5tZW1pxZ8gc29ydWxhciB2YXIuJiN4QTsmI3hBO0V2ZXQgc2XDp2VuZcSfaW5pIHTEsWtsYXTEsXJzYW7EsXogU8SxbmF2ZGFuIMOnxLFrYWNha3PEsW7EsXouIFPEsW5hdmEgZGV2YW0gZXRtZWsgacOnaW4gSGF5xLFyIHNlw6dlbmXEn2luaSB0xLFrbGF0xLFuLiIvPg0KCQk8dWl0ZXh0IG5hbWU9IklORk9STUFUSU9OX0gyNjRfRkxBU0hQTEFZRVIiIHZhbHVlPSJCaWxnaXNheWFyxLFuxLF6YSB5w7xrbMO8IG9sYW4gZ2XDp2VybGkgRmxhc2ggUGxheWVyIHPDvHLDvG3DvCBidSB2aWRlb3l1IGRlc3Rla2xlbWl5b3IuIEVuIHNvbiBGbGFzaCBQbGF5ZXIgc8O8csO8bcO8bsO8IGluZGlybWVrIGnDp2luIHZpZGVvIGFsYW7EsW7EsSB0xLFrbGF0xLF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LYXTEsWzEsW1jxLFsYXJhIGtlbmFyIMOndWJ1xJ91bnUgZ8O2c3RlciIvPg0KCQk8dWl0ZXh0IG5hbWU9Ik1VVEUiIHZhbHVlPSJTZXNzaXoiLz4NCgkJPHVpdGV4dCBuYW1lPSJET0NXUkFQX1RJVExFIiB2YWx1ZT0iUHJlc2VudGVyIERvc3lhIEVraSIvPg0KCQk8dWl0ZXh0IG5hbWU9IkRPQ1dSQVBfTVNHIiB2YWx1ZT0iQmlsZ2lzYXlhcsSxbWEgS2F5ZGV0Ii8+DQoJCTx1aXRleHQgbmFtZT0iRE9DV1JBUF9QUk9NUFQiIHZhbHVlPSLEsG5kaXJtZWsgacOnaW4gVMSxa2xhdMSxbiIvPg0KCTwvbGFuZ3VhZ2U+DQoJPGxhbmd1YWdlIGlkPSJyd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QodC70LDQudC0ICVuIi8+DQoJCTwhLS0gc3Vic3RpdHV0aW9uOiAlbiA9PSBzbGlkZSBudW1iZXIgLS0+DQoJCTwhLS0gc3Vic3RpdHV0aW9uOiAldCA9PSB0b3RhbCBzbGlkZSBjb3VudCAtLT4NCgkJPHVpdGV4dCBuYW1lPSJTQ1JVQkJBUlNUQVRVU19TTElERUlORk8iIHZhbHVlPSLQodC70LDQudC0ICVuIC8gJXQgfCAiLz4NCgkJPHVpdGV4dCBuYW1lPSJTQ1JVQkJBUlNUQVRVU19TVE9QUEVEIiB2YWx1ZT0i0J7RgdGC0LDQvdC+0LLQu9C10L3QviIvPg0KCQk8dWl0ZXh0IG5hbWU9IlNDUlVCQkFSU1RBVFVTX1BMQVlJTkciIHZhbHVlPSLQktC+0YHQv9GA0L7QuNC30LLQtdC00LXQvdC40LUiLz4NCgkJPHVpdGV4dCBuYW1lPSJTQ1JVQkJBUlNUQVRVU19OT0FVRElPIiB2YWx1ZT0i0J3QtdGCINCw0YPQtNC40L4iLz4NCgkJPHVpdGV4dCBuYW1lPSJTQ1JVQkJBUlNUQVRVU19WSURQTEFZSU5HIiB2YWx1ZT0i0JLQvtGB0L/RgNC+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0L/RgNC+0YEiLz4NCgkJPHVpdGV4dCBuYW1lPSJTQ1JVQkJBUlNUQVRVU19SRVZJRVdRVUlaIiB2YWx1ZT0i0J7QsdC30L7RgCDQvtC/0YDQvtGB0LAiLz4NCgkJPCEtLSBzdWJzdGl0dXRpb246ICVtID09IG1pbnV0ZXMgcmVtYWluaW5nIC0tPg0KCQk8IS0tIHN1YnN0aXR1dGlvbjogJXMgPT0gc2Vjb25kcyByZW1haW5pbmcgLS0+DQoJCTx1aXRleHQgbmFtZT0iRUxBUFNFRCIgdmFsdWU9ItCe0YHRgtCw0LvQvtGB0YwgJW0g0LzQuNC9LiAlcyDRgSIvPg0KCQk8dWl0ZXh0IG5hbWU9Ik5PVEZPVU5EIiB2YWx1ZT0i0J3QuNGH0LXQs9C+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0L3RgtCw0LrRgiIvPg0KCQk8dWl0ZXh0IG5hbWU9IlRBQl9RVUlaIiB2YWx1ZT0i0J7Qv9GA0L7RgSIvPg0KCQk8dWl0ZXh0IG5hbWU9IlRBQl9PVVRMSU5FIiB2YWx1ZT0i0KHRhdC10LzQsCIvPg0KCQk8dWl0ZXh0IG5hbWU9IlRBQl9USFVNQiIgdmFsdWU9ItCR0LXQs9GD0L3QvtC6Ii8+DQoJCTx1aXRleHQgbmFtZT0iVEFCX05PVEVTIiB2YWx1ZT0i0JfQsNC80LXRgtC60LgiLz4NCgkJPHVpdGV4dCBuYW1lPSJUQUJfU0VBUkNIIiB2YWx1ZT0i0J/QvtC40YHQuiIvPg0KCQk8dWl0ZXh0IG5hbWU9IlNMSURFX0hFQURJTkciIHZhbHVlPSLQl9Cw0LPQvtC70L7QstC+0Log0YHQu9Cw0LnQtNCwIi8+DQoJCTx1aXRleHQgbmFtZT0iRFVSQVRJT05fSEVBRElORyIgdmFsdWU9ItCU0LvQuNGCLdGB0YLRjCIvPg0KCQk8dWl0ZXh0IG5hbWU9IlNFQVJDSF9IRUFESU5HIiB2YWx1ZT0i0J/QvtC40YHQuiDRgtC10LrRgdGC0LA6Ii8+DQoJCTx1aXRleHQgbmFtZT0iVEhVTUJfSEVBRElORyIgdmFsdWU9ItCh0LvQsNC50LQiLz4NCgkJPHVpdGV4dCBuYW1lPSJUSFVNQl9JTkZPIiB2YWx1ZT0i0J3QsNC30LLQsNC90LjQtS/QtNC70LjRgi3QvdC+0YHRgtGMIi8+DQoJCTx1aXRleHQgbmFtZT0iQVRUQUNITkFNRV9IRUFESU5HIiB2YWx1ZT0i0JjQvNGPINGE0LDQudC70LAiLz4NCgkJPHVpdGV4dCBuYW1lPSJBVFRBQ0hTSVpFX0hFQURJTkciIHZhbHVlPSLQoNCw0LfQvNC10YAiLz4NCgkJPHVpdGV4dCBuYW1lPSJTTElERV9OT1RFUyIgdmFsdWU9ItCX0LDQvNC10YLQutC4INC6INGB0LvQsNC50LTRgyIvPg0KCQk8IS0tcXVpeiBwb2QgYW5kIG1lc3NhZ2UgYm94IHRleHRzLS0+DQoJCTx1aXRleHQgbmFtZT0iUVVJWlBPRF9RVUlaX0FUVEVNUFQiIHZhbHVlPSLQn9C+0L/Ri9GC0LrQsCDQv9GA0L7QudGC0Lgg0L7Qv9GA0L7RgToiLz4NCgkJPHVpdGV4dCBuYW1lPSJRVUlaUE9EX1FVSVpfQVRURU1QVF9WQUxVRSIgdmFsdWU9IiVuINC40LcgJXQiLz4NCgkJPHVpdGV4dCBuYW1lPSJRVUlaUE9EX1FVSVpfU0NPUkUiIHZhbHVlPSLQndCw0LHRgNCw0L3QviDQsdCw0LvQu9C+0LI6Ii8+DQoJCTx1aXRleHQgbmFtZT0iUVVJWlBPRF9RVUlaX1BBU1NTQ09SRSIgdmFsdWU9ItCf0YDQvtGF0L7QtNC90L7QuSDRgNC10LfRg9C70YzRgtCw0YI6Ii8+DQoJCTx1aXRleHQgbmFtZT0iUVVJWlBPRF9RVUlaX01BWFNDT1JFIiB2YWx1ZT0i0JzQsNC60YHQuNC80LDQu9GM0L3Ri9C5INGA0LXQt9GD0LvRjNGC0LDRgjoiLz4NCgkJPHVpdGV4dCBuYW1lPSJRVUlaUE9EX1FVRVNBVE1QVF9TVFIiIHZhbHVlPSLQn9C+0L/Ri9GC0LrQsDogJW4g0LjQtyAldCIvPg0KCQk8dWl0ZXh0IG5hbWU9IlFVSVpQT0RfUVVFU1RZUEVfU1RSIiB2YWx1ZT0i0KLQuNC/OiAlcyIvPg0KCQk8dWl0ZXh0IG5hbWU9IlFVSVpQT0RfUVVFU1RZUEVfR1JEIiB2YWx1ZT0i0KEg0L7RhtC10L3QutC+0LkiLz4NCgkJPHVpdGV4dCBuYW1lPSJRVUlaUE9EX1FVRVNUWVBFX1NWWSIgdmFsdWU9ItCe0LHQt9C+0YAiLz4NCgkJPHVpdGV4dCBuYW1lPSJRVUlaUE9EX1FVSVpBVE1QVF9JTkYiIHZhbHVlPSLQkdC+0LvRjNGI0L7QtSDRh9C40YHQu9C+Ii8+DQoJCTx1aXRleHQgbmFtZT0iUVVJWlBPRF9RVUVTQVRNUFRfSU5GIiB2YWx1ZT0i0JHQvtC70YzRiNC+0LUg0YfQuNGB0LvQviIvPg0KCQk8dWl0ZXh0IG5hbWU9IldBUk5JTkdNU0dfWUVTU1RSSU5HIiB2YWx1ZT0i0JTQsCIvPg0KCQk8dWl0ZXh0IG5hbWU9IldBUk5JTkdNU0dfTk9TVFJJTkciIHZhbHVlPSLQndC10YIiLz4NCgkJPHVpdGV4dCBuYW1lPSJXQVJOSU5HTVNHX1RJVExFU1RSSU5HIiB2YWx1ZT0i0J/RgNC10LTRg9C/0YDQtdC20LTQtdC90LjQtSDQviDQvdCw0LLQuNCz0LDRhtC40Lgg0LIg0L7Qv9GA0L7RgdC1Ii8+DQoJCTx1aXRleHQgbmFtZT0iV0FSTklOR01TR19NU0dTVFJJTkciIHZhbHVlPSLQkiDQvtC/0YDQvtGB0LUg0L7RgdGC0LDQu9C40YHRjCDQvdC10L7RgtCy0LXRh9C10L3QvdGL0LUg0LLQvtC/0YDQvtGB0Ysu0J3QsNC20LDRgtC40LUg0LrQvdC+0L/QutC4ICZxdW90O9CU0LAmcXVvdDsg0L/RgNC40LLQtdC00LXRgiDQuiDQt9Cw0LrRgNGL0YLQuNGOINC+0L/RgNC+0YHQsC4g0J3QsNC20LDRgtC40LUg0LrQvdC+0L/QutC4ICZxdW90O9Cd0LXRgiZxdW90OyDQv9GA0L7QtNC+0LvQttC40YIg0L7Qv9GA0L7RgS4iLz4NCgkJPHVpdGV4dCBuYW1lPSJJTkZPUk1BVElPTl9IMjY0X0ZMQVNIUExBWUVSIiB2YWx1ZT0i0KLQtdC60YPRidCw0Y8g0LLQtdGA0YHQuNGPINC/0YDQvtC40LPRgNGL0LLQsNGC0LXQu9GPIEZsYXNoIFBsYXllciwg0YPRgdGC0LDQvdC+0LLQu9C10L3QvdCw0Y8g0L3QsCDRjdGC0L7QvCDQutC+0LzQv9GM0Y7RgtC10YDQtSwg0L3QtSDQv9C+0LTQtNC10YDQttC40LLQsNC10YIg0Y3RgtC+INCy0LjQtNC10L4uINCp0LXQu9C60L3QuNGC0LUg0LIg0L7QsdC70LDRgdGC0Lgg0LLQuNC00LXQviwg0YfRgtC+0LHRiyDQt9Cw0LPRgNGD0LfQuNGC0Ywg0L/QvtGB0LvQtdC00L3RjtGOINCy0LXRgNGB0LjRjiDQv9GA0L7QuNCz0YDRi9Cy0LDRgtC10LvRj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0LbQtdC90LjQtSDQsiDRhNCw0LnQuyBBZG9iZSBQcmVzZW50ZXIiLz4NCgkJPHVpdGV4dCBuYW1lPSJET0NXUkFQX01TRyIgdmFsdWU9ItCh0L7RhdGA0LDQvdC40YLRjCDQsiDQv9Cw0L/QutGDICZxdW90O9Cc0L7QuSDQutC+0LzQv9GM0Y7RgtC10YAmcXVvdDsiLz4NCgkJPHVpdGV4dCBuYW1lPSJET0NXUkFQX1BST01QVCIgdmFsdWU9ItCp0LXQu9C60L3Rg9GC0Ywg0LTQu9GPINC30LDQs9GA0YPQt9C60LgiLz4NCgk8L2xhbmd1YWdlPg0KPC9jb25maWd1cmF0aW9uPg0K"/>
  <p:tag name="MMPROD_UIDATA" val="&lt;database version=&quot;9.0&quot;&gt;&lt;object type=&quot;1&quot; unique_id=&quot;10001&quot;&gt;&lt;property id=&quot;20141&quot; value=&quot;Online Presentation - 2018 Election.pptx FV&quot;/&gt;&lt;property id=&quot;20148&quot; value=&quot;5&quot;/&gt;&lt;property id=&quot;20184&quot; value=&quot;7&quot;/&gt;&lt;property id=&quot;20250&quot; value=&quot;7&quot;/&gt;&lt;property id=&quot;20251&quot; value=&quot;0&quot;/&gt;&lt;property id=&quot;20259&quot; value=&quot;0&quot;/&gt;&lt;property id=&quot;20501&quot; value=&quot;C:\Users\BRIANP\Desktop\Evaluation Forms\&quot;/&gt;&lt;object type=&quot;2&quot; unique_id=&quot;10002&quot;&gt;&lt;object type=&quot;3&quot; unique_id=&quot;10003&quot;&gt;&lt;property id=&quot;20148&quot; value=&quot;5&quot;/&gt;&lt;property id=&quot;20300&quot; value=&quot;Slide 1 - &amp;quot;Election Judge Training &amp;quot;&quot;/&gt;&lt;property id=&quot;20307&quot; value=&quot;256&quot;/&gt;&lt;property id=&quot;20309&quot; value=&quot;-1&quot;/&gt;&lt;/object&gt;&lt;object type=&quot;3&quot; unique_id=&quot;10005&quot;&gt;&lt;property id=&quot;20148&quot; value=&quot;5&quot;/&gt;&lt;property id=&quot;20300&quot; value=&quot;Slide 2&quot;/&gt;&lt;property id=&quot;20307&quot; value=&quot;259&quot;/&gt;&lt;property id=&quot;20309&quot; value=&quot;-1&quot;/&gt;&lt;/object&gt;&lt;object type=&quot;3&quot; unique_id=&quot;10006&quot;&gt;&lt;property id=&quot;20148&quot; value=&quot;5&quot;/&gt;&lt;property id=&quot;20300&quot; value=&quot;Slide 3 - &amp;quot;Voters that Require ID&amp;quot;&quot;/&gt;&lt;property id=&quot;20307&quot; value=&quot;369&quot;/&gt;&lt;property id=&quot;20309&quot; value=&quot;-1&quot;/&gt;&lt;/object&gt;&lt;object type=&quot;3&quot; unique_id=&quot;10007&quot;&gt;&lt;property id=&quot;20148&quot; value=&quot;5&quot;/&gt;&lt;property id=&quot;20300&quot; value=&quot;Slide 4&quot;/&gt;&lt;property id=&quot;20307&quot; value=&quot;261&quot;/&gt;&lt;property id=&quot;20309&quot; value=&quot;-1&quot;/&gt;&lt;/object&gt;&lt;object type=&quot;3&quot; unique_id=&quot;10008&quot;&gt;&lt;property id=&quot;20148&quot; value=&quot;5&quot;/&gt;&lt;property id=&quot;20300&quot; value=&quot;Slide 5&quot;/&gt;&lt;property id=&quot;20307&quot; value=&quot;301&quot;/&gt;&lt;property id=&quot;20309&quot; value=&quot;-1&quot;/&gt;&lt;/object&gt;&lt;object type=&quot;3&quot; unique_id=&quot;10009&quot;&gt;&lt;property id=&quot;20148&quot; value=&quot;5&quot;/&gt;&lt;property id=&quot;20300&quot; value=&quot;Slide 6&quot;/&gt;&lt;property id=&quot;20307&quot; value=&quot;263&quot;/&gt;&lt;property id=&quot;20309&quot; value=&quot;-1&quot;/&gt;&lt;/object&gt;&lt;object type=&quot;3&quot; unique_id=&quot;10010&quot;&gt;&lt;property id=&quot;20148&quot; value=&quot;5&quot;/&gt;&lt;property id=&quot;20300&quot; value=&quot;Slide 7&quot;/&gt;&lt;property id=&quot;20307&quot; value=&quot;265&quot;/&gt;&lt;property id=&quot;20309&quot; value=&quot;-1&quot;/&gt;&lt;/object&gt;&lt;object type=&quot;3&quot; unique_id=&quot;10011&quot;&gt;&lt;property id=&quot;20148&quot; value=&quot;5&quot;/&gt;&lt;property id=&quot;20300&quot; value=&quot;Slide 8 - &amp;quot;Remember to…&amp;quot;&quot;/&gt;&lt;property id=&quot;20307&quot; value=&quot;266&quot;/&gt;&lt;property id=&quot;20309&quot; value=&quot;-1&quot;/&gt;&lt;/object&gt;&lt;object type=&quot;3&quot; unique_id=&quot;10012&quot;&gt;&lt;property id=&quot;20148&quot; value=&quot;5&quot;/&gt;&lt;property id=&quot;20300&quot; value=&quot;Slide 9&quot;/&gt;&lt;property id=&quot;20307&quot; value=&quot;267&quot;/&gt;&lt;property id=&quot;20309&quot; value=&quot;-1&quot;/&gt;&lt;/object&gt;&lt;object type=&quot;3&quot; unique_id=&quot;10013&quot;&gt;&lt;property id=&quot;20148&quot; value=&quot;5&quot;/&gt;&lt;property id=&quot;20300&quot; value=&quot;Slide 10 - &amp;quot;Set up voting area&amp;quot;&quot;/&gt;&lt;property id=&quot;20307&quot; value=&quot;269&quot;/&gt;&lt;property id=&quot;20309&quot; value=&quot;-1&quot;/&gt;&lt;/object&gt;&lt;object type=&quot;3&quot; unique_id=&quot;10014&quot;&gt;&lt;property id=&quot;20148&quot; value=&quot;5&quot;/&gt;&lt;property id=&quot;20300&quot; value=&quot;Slide 11&quot;/&gt;&lt;property id=&quot;20307&quot; value=&quot;270&quot;/&gt;&lt;property id=&quot;20309&quot; value=&quot;-1&quot;/&gt;&lt;/object&gt;&lt;object type=&quot;3&quot; unique_id=&quot;10015&quot;&gt;&lt;property id=&quot;20148&quot; value=&quot;5&quot;/&gt;&lt;property id=&quot;20300&quot; value=&quot;Slide 12&quot;/&gt;&lt;property id=&quot;20307&quot; value=&quot;271&quot;/&gt;&lt;property id=&quot;20309&quot; value=&quot;-1&quot;/&gt;&lt;/object&gt;&lt;object type=&quot;3&quot; unique_id=&quot;10016&quot;&gt;&lt;property id=&quot;20148&quot; value=&quot;5&quot;/&gt;&lt;property id=&quot;20300&quot; value=&quot;Slide 13&quot;/&gt;&lt;property id=&quot;20307&quot; value=&quot;272&quot;/&gt;&lt;property id=&quot;20309&quot; value=&quot;-1&quot;/&gt;&lt;/object&gt;&lt;object type=&quot;3&quot; unique_id=&quot;10017&quot;&gt;&lt;property id=&quot;20148&quot; value=&quot;5&quot;/&gt;&lt;property id=&quot;20300&quot; value=&quot;Slide 14&quot;/&gt;&lt;property id=&quot;20307&quot; value=&quot;273&quot;/&gt;&lt;property id=&quot;20309&quot; value=&quot;-1&quot;/&gt;&lt;/object&gt;&lt;object type=&quot;3&quot; unique_id=&quot;10018&quot;&gt;&lt;property id=&quot;20148&quot; value=&quot;5&quot;/&gt;&lt;property id=&quot;20300&quot; value=&quot;Slide 15&quot;/&gt;&lt;property id=&quot;20307&quot; value=&quot;274&quot;/&gt;&lt;property id=&quot;20309&quot; value=&quot;-1&quot;/&gt;&lt;/object&gt;&lt;object type=&quot;3&quot; unique_id=&quot;10019&quot;&gt;&lt;property id=&quot;20148&quot; value=&quot;5&quot;/&gt;&lt;property id=&quot;20300&quot; value=&quot;Slide 36&quot;/&gt;&lt;property id=&quot;20307&quot; value=&quot;295&quot;/&gt;&lt;property id=&quot;20309&quot; value=&quot;-1&quot;/&gt;&lt;/object&gt;&lt;object type=&quot;3&quot; unique_id=&quot;10020&quot;&gt;&lt;property id=&quot;20148&quot; value=&quot;5&quot;/&gt;&lt;property id=&quot;20300&quot; value=&quot;Slide 37 - &amp;quot;Pollwatcher Qualifications&amp;quot;&quot;/&gt;&lt;property id=&quot;20307&quot; value=&quot;296&quot;/&gt;&lt;property id=&quot;20309&quot; value=&quot;-1&quot;/&gt;&lt;/object&gt;&lt;object type=&quot;3&quot; unique_id=&quot;10021&quot;&gt;&lt;property id=&quot;20148&quot; value=&quot;5&quot;/&gt;&lt;property id=&quot;20300&quot; value=&quot;Slide 38&quot;/&gt;&lt;property id=&quot;20307&quot; value=&quot;297&quot;/&gt;&lt;property id=&quot;20309&quot; value=&quot;-1&quot;/&gt;&lt;/object&gt;&lt;object type=&quot;3&quot; unique_id=&quot;10022&quot;&gt;&lt;property id=&quot;20148&quot; value=&quot;5&quot;/&gt;&lt;property id=&quot;20300&quot; value=&quot;Slide 39 - &amp;quot;Pollwatcher Rights&amp;quot;&quot;/&gt;&lt;property id=&quot;20307&quot; value=&quot;298&quot;/&gt;&lt;property id=&quot;20309&quot; value=&quot;-1&quot;/&gt;&lt;/object&gt;&lt;object type=&quot;3&quot; unique_id=&quot;10023&quot;&gt;&lt;property id=&quot;20148&quot; value=&quot;5&quot;/&gt;&lt;property id=&quot;20300&quot; value=&quot;Slide 40&quot;/&gt;&lt;property id=&quot;20307&quot; value=&quot;299&quot;/&gt;&lt;property id=&quot;20309&quot; value=&quot;-1&quot;/&gt;&lt;/object&gt;&lt;object type=&quot;3&quot; unique_id=&quot;10029&quot;&gt;&lt;property id=&quot;20148&quot; value=&quot;5&quot;/&gt;&lt;property id=&quot;20300&quot; value=&quot;Slide 41&quot;/&gt;&lt;property id=&quot;20307&quot; value=&quot;302&quot;/&gt;&lt;property id=&quot;20309&quot; value=&quot;-1&quot;/&gt;&lt;/object&gt;&lt;object type=&quot;3&quot; unique_id=&quot;10030&quot;&gt;&lt;property id=&quot;20148&quot; value=&quot;5&quot;/&gt;&lt;property id=&quot;20300&quot; value=&quot;Slide 42 - &amp;quot;At 6:00 A.M…&amp;quot;&quot;/&gt;&lt;property id=&quot;20307&quot; value=&quot;303&quot;/&gt;&lt;property id=&quot;20309&quot; value=&quot;-1&quot;/&gt;&lt;/object&gt;&lt;object type=&quot;3&quot; unique_id=&quot;10031&quot;&gt;&lt;property id=&quot;20148&quot; value=&quot;5&quot;/&gt;&lt;property id=&quot;20300&quot; value=&quot;Slide 43&quot;/&gt;&lt;property id=&quot;20307&quot; value=&quot;304&quot;/&gt;&lt;property id=&quot;20309&quot; value=&quot;-1&quot;/&gt;&lt;/object&gt;&lt;object type=&quot;3&quot; unique_id=&quot;10032&quot;&gt;&lt;property id=&quot;20148&quot; value=&quot;5&quot;/&gt;&lt;property id=&quot;20300&quot; value=&quot;Slide 44 - &amp;quot;Voters may be challenged by Pollwatchers, Election Judges, or another voter.&amp;quot;&quot;/&gt;&lt;property id=&quot;20307&quot; value=&quot;305&quot;/&gt;&lt;property id=&quot;20309&quot; value=&quot;-1&quot;/&gt;&lt;/object&gt;&lt;object type=&quot;3&quot; unique_id=&quot;10033&quot;&gt;&lt;property id=&quot;20148&quot; value=&quot;5&quot;/&gt;&lt;property id=&quot;20300&quot; value=&quot;Slide 45&quot;/&gt;&lt;property id=&quot;20307&quot; value=&quot;306&quot;/&gt;&lt;property id=&quot;20309&quot; value=&quot;-1&quot;/&gt;&lt;/object&gt;&lt;object type=&quot;3&quot; unique_id=&quot;10034&quot;&gt;&lt;property id=&quot;20148&quot; value=&quot;5&quot;/&gt;&lt;property id=&quot;20300&quot; value=&quot;Slide 46&quot;/&gt;&lt;property id=&quot;20307&quot; value=&quot;307&quot;/&gt;&lt;property id=&quot;20309&quot; value=&quot;-1&quot;/&gt;&lt;/object&gt;&lt;object type=&quot;3&quot; unique_id=&quot;10035&quot;&gt;&lt;property id=&quot;20148&quot; value=&quot;5&quot;/&gt;&lt;property id=&quot;20300&quot; value=&quot;Slide 47 - &amp;quot;What if…&amp;quot;&quot;/&gt;&lt;property id=&quot;20307&quot; value=&quot;308&quot;/&gt;&lt;property id=&quot;20309&quot; value=&quot;-1&quot;/&gt;&lt;/object&gt;&lt;object type=&quot;3&quot; unique_id=&quot;10036&quot;&gt;&lt;property id=&quot;20148&quot; value=&quot;5&quot;/&gt;&lt;property id=&quot;20300&quot; value=&quot;Slide 48&quot;/&gt;&lt;property id=&quot;20307&quot; value=&quot;309&quot;/&gt;&lt;property id=&quot;20309&quot; value=&quot;-1&quot;/&gt;&lt;/object&gt;&lt;object type=&quot;3&quot; unique_id=&quot;10037&quot;&gt;&lt;property id=&quot;20148&quot; value=&quot;5&quot;/&gt;&lt;property id=&quot;20300&quot; value=&quot;Slide 49&quot;/&gt;&lt;property id=&quot;20307&quot; value=&quot;310&quot;/&gt;&lt;property id=&quot;20309&quot; value=&quot;-1&quot;/&gt;&lt;/object&gt;&lt;object type=&quot;3&quot; unique_id=&quot;10038&quot;&gt;&lt;property id=&quot;20148&quot; value=&quot;5&quot;/&gt;&lt;property id=&quot;20300&quot; value=&quot;Slide 50 - &amp;quot;Who can and can’t give assistance? &amp;quot;&quot;/&gt;&lt;property id=&quot;20307&quot; value=&quot;311&quot;/&gt;&lt;property id=&quot;20309&quot; value=&quot;-1&quot;/&gt;&lt;/object&gt;&lt;object type=&quot;3&quot; unique_id=&quot;10039&quot;&gt;&lt;property id=&quot;20148&quot; value=&quot;5&quot;/&gt;&lt;property id=&quot;20300&quot; value=&quot;Slide 51 - &amp;quot;Judge’s Station #1 – Application Judge&amp;quot;&quot;/&gt;&lt;property id=&quot;20307&quot; value=&quot;312&quot;/&gt;&lt;property id=&quot;20309&quot; value=&quot;-1&quot;/&gt;&lt;/object&gt;&lt;object type=&quot;3&quot; unique_id=&quot;10040&quot;&gt;&lt;property id=&quot;20148&quot; value=&quot;5&quot;/&gt;&lt;property id=&quot;20300&quot; value=&quot;Slide 52 - &amp;quot;(cont.) Judge’s Station #1 – Application Judge&amp;quot;&quot;/&gt;&lt;property id=&quot;20307&quot; value=&quot;313&quot;/&gt;&lt;property id=&quot;20309&quot; value=&quot;-1&quot;/&gt;&lt;/object&gt;&lt;object type=&quot;3&quot; unique_id=&quot;10041&quot;&gt;&lt;property id=&quot;20148&quot; value=&quot;5&quot;/&gt;&lt;property id=&quot;20300&quot; value=&quot;Slide 53 - &amp;quot;Judge’s Station #2 – Verification Judges &amp;quot;&quot;/&gt;&lt;property id=&quot;20307&quot; value=&quot;314&quot;/&gt;&lt;property id=&quot;20309&quot; value=&quot;-1&quot;/&gt;&lt;/object&gt;&lt;object type=&quot;3&quot; unique_id=&quot;10042&quot;&gt;&lt;property id=&quot;20148&quot; value=&quot;5&quot;/&gt;&lt;property id=&quot;20300&quot; value=&quot;Slide 54 - &amp;quot;Judge’s Station #3 – Ballot Distribution &amp;quot;&quot;/&gt;&lt;property id=&quot;20307&quot; value=&quot;315&quot;/&gt;&lt;property id=&quot;20309&quot; value=&quot;-1&quot;/&gt;&lt;/object&gt;&lt;object type=&quot;3&quot; unique_id=&quot;10043&quot;&gt;&lt;property id=&quot;20148&quot; value=&quot;5&quot;/&gt;&lt;property id=&quot;20300&quot; value=&quot;Slide 55 - &amp;quot;(cont.) Judge’s Station #3 – Ballot Distribution &amp;quot;&quot;/&gt;&lt;property id=&quot;20307&quot; value=&quot;316&quot;/&gt;&lt;property id=&quot;20309&quot; value=&quot;-1&quot;/&gt;&lt;/object&gt;&lt;object type=&quot;3&quot; unique_id=&quot;10045&quot;&gt;&lt;property id=&quot;20148&quot; value=&quot;5&quot;/&gt;&lt;property id=&quot;20300&quot; value=&quot;Slide 56 - &amp;quot;Spoiled Ballots&amp;quot;&quot;/&gt;&lt;property id=&quot;20307&quot; value=&quot;318&quot;/&gt;&lt;property id=&quot;20309&quot; value=&quot;-1&quot;/&gt;&lt;/object&gt;&lt;object type=&quot;3&quot; unique_id=&quot;10046&quot;&gt;&lt;property id=&quot;20148&quot; value=&quot;5&quot;/&gt;&lt;property id=&quot;20300&quot; value=&quot;Slide 57&quot;/&gt;&lt;property id=&quot;20307&quot; value=&quot;320&quot;/&gt;&lt;property id=&quot;20309&quot; value=&quot;-1&quot;/&gt;&lt;/object&gt;&lt;object type=&quot;3&quot; unique_id=&quot;10047&quot;&gt;&lt;property id=&quot;20148&quot; value=&quot;5&quot;/&gt;&lt;property id=&quot;20300&quot; value=&quot;Slide 58&quot;/&gt;&lt;property id=&quot;20307&quot; value=&quot;368&quot;/&gt;&lt;property id=&quot;20309&quot; value=&quot;-1&quot;/&gt;&lt;/object&gt;&lt;object type=&quot;3&quot; unique_id=&quot;10048&quot;&gt;&lt;property id=&quot;20148&quot; value=&quot;5&quot;/&gt;&lt;property id=&quot;20300&quot; value=&quot;Slide 59 - &amp;quot;Provisional Voting? Call your Election Authority!&amp;quot;&quot;/&gt;&lt;property id=&quot;20307&quot; value=&quot;319&quot;/&gt;&lt;property id=&quot;20309&quot; value=&quot;-1&quot;/&gt;&lt;/object&gt;&lt;object type=&quot;3&quot; unique_id=&quot;10049&quot;&gt;&lt;property id=&quot;20148&quot; value=&quot;5&quot;/&gt;&lt;property id=&quot;20300&quot; value=&quot;Slide 60 - &amp;quot;Provisional Voting Procedures&amp;quot;&quot;/&gt;&lt;property id=&quot;20307&quot; value=&quot;326&quot;/&gt;&lt;property id=&quot;20309&quot; value=&quot;-1&quot;/&gt;&lt;/object&gt;&lt;object type=&quot;3&quot; unique_id=&quot;10050&quot;&gt;&lt;property id=&quot;20148&quot; value=&quot;5&quot;/&gt;&lt;property id=&quot;20300&quot; value=&quot;Slide 61&quot;/&gt;&lt;property id=&quot;20307&quot; value=&quot;325&quot;/&gt;&lt;property id=&quot;20309&quot; value=&quot;-1&quot;/&gt;&lt;/object&gt;&lt;object type=&quot;3&quot; unique_id=&quot;10051&quot;&gt;&lt;property id=&quot;20148&quot; value=&quot;5&quot;/&gt;&lt;property id=&quot;20300&quot; value=&quot;Slide 62&quot;/&gt;&lt;property id=&quot;20307&quot; value=&quot;328&quot;/&gt;&lt;property id=&quot;20309&quot; value=&quot;-1&quot;/&gt;&lt;/object&gt;&lt;object type=&quot;3&quot; unique_id=&quot;10052&quot;&gt;&lt;property id=&quot;20148&quot; value=&quot;5&quot;/&gt;&lt;property id=&quot;20300&quot; value=&quot;Slide 63&quot;/&gt;&lt;property id=&quot;20307&quot; value=&quot;329&quot;/&gt;&lt;property id=&quot;20309&quot; value=&quot;-1&quot;/&gt;&lt;/object&gt;&lt;object type=&quot;3&quot; unique_id=&quot;10053&quot;&gt;&lt;property id=&quot;20148&quot; value=&quot;5&quot;/&gt;&lt;property id=&quot;20300&quot; value=&quot;Slide 64&quot;/&gt;&lt;property id=&quot;20307&quot; value=&quot;330&quot;/&gt;&lt;property id=&quot;20309&quot; value=&quot;-1&quot;/&gt;&lt;/object&gt;&lt;object type=&quot;3&quot; unique_id=&quot;10054&quot;&gt;&lt;property id=&quot;20148&quot; value=&quot;5&quot;/&gt;&lt;property id=&quot;20300&quot; value=&quot;Slide 65&quot;/&gt;&lt;property id=&quot;20307&quot; value=&quot;331&quot;/&gt;&lt;property id=&quot;20309&quot; value=&quot;-1&quot;/&gt;&lt;/object&gt;&lt;object type=&quot;3&quot; unique_id=&quot;10055&quot;&gt;&lt;property id=&quot;20148&quot; value=&quot;5&quot;/&gt;&lt;property id=&quot;20300&quot; value=&quot;Slide 66&quot;/&gt;&lt;property id=&quot;20307&quot; value=&quot;317&quot;/&gt;&lt;property id=&quot;20309&quot; value=&quot;-1&quot;/&gt;&lt;/object&gt;&lt;object type=&quot;3&quot; unique_id=&quot;10056&quot;&gt;&lt;property id=&quot;20148&quot; value=&quot;5&quot;/&gt;&lt;property id=&quot;20300&quot; value=&quot;Slide 67 - &amp;quot;Judge’s Station #4 – Ballot Box Judge &amp;quot;&quot;/&gt;&lt;property id=&quot;20307&quot; value=&quot;321&quot;/&gt;&lt;property id=&quot;20309&quot; value=&quot;-1&quot;/&gt;&lt;/object&gt;&lt;object type=&quot;3&quot; unique_id=&quot;10057&quot;&gt;&lt;property id=&quot;20148&quot; value=&quot;5&quot;/&gt;&lt;property id=&quot;20300&quot; value=&quot;Slide 68 - &amp;quot;Over/Under Voted Ballot&amp;quot;&quot;/&gt;&lt;property id=&quot;20307&quot; value=&quot;370&quot;/&gt;&lt;property id=&quot;20309&quot; value=&quot;-1&quot;/&gt;&lt;/object&gt;&lt;object type=&quot;3&quot; unique_id=&quot;10058&quot;&gt;&lt;property id=&quot;20148&quot; value=&quot;5&quot;/&gt;&lt;property id=&quot;20300&quot; value=&quot;Slide 69 - &amp;quot;Auxiliary/Emergency Bin &amp;quot;&quot;/&gt;&lt;property id=&quot;20307&quot; value=&quot;322&quot;/&gt;&lt;property id=&quot;20309&quot; value=&quot;-1&quot;/&gt;&lt;/object&gt;&lt;object type=&quot;3&quot; unique_id=&quot;10059&quot;&gt;&lt;property id=&quot;20148&quot; value=&quot;5&quot;/&gt;&lt;property id=&quot;20300&quot; value=&quot;Slide 70&quot;/&gt;&lt;property id=&quot;20307&quot; value=&quot;324&quot;/&gt;&lt;property id=&quot;20309&quot; value=&quot;-1&quot;/&gt;&lt;/object&gt;&lt;object type=&quot;3&quot; unique_id=&quot;10060&quot;&gt;&lt;property id=&quot;20148&quot; value=&quot;5&quot;/&gt;&lt;property id=&quot;20300&quot; value=&quot;Slide 71&quot;/&gt;&lt;property id=&quot;20307&quot; value=&quot;332&quot;/&gt;&lt;property id=&quot;20309&quot; value=&quot;-1&quot;/&gt;&lt;/object&gt;&lt;object type=&quot;3&quot; unique_id=&quot;10061&quot;&gt;&lt;property id=&quot;20148&quot; value=&quot;5&quot;/&gt;&lt;property id=&quot;20300&quot; value=&quot;Slide 72 - &amp;quot;At 7:00 PM…&amp;quot;&quot;/&gt;&lt;property id=&quot;20307&quot; value=&quot;333&quot;/&gt;&lt;property id=&quot;20309&quot; value=&quot;-1&quot;/&gt;&lt;/object&gt;&lt;object type=&quot;3&quot; unique_id=&quot;10068&quot;&gt;&lt;property id=&quot;20148&quot; value=&quot;5&quot;/&gt;&lt;property id=&quot;20300&quot; value=&quot;Slide 73&quot;/&gt;&lt;property id=&quot;20307&quot; value=&quot;334&quot;/&gt;&lt;property id=&quot;20309&quot; value=&quot;-1&quot;/&gt;&lt;/object&gt;&lt;object type=&quot;3&quot; unique_id=&quot;10069&quot;&gt;&lt;property id=&quot;20148&quot; value=&quot;5&quot;/&gt;&lt;property id=&quot;20300&quot; value=&quot;Slide 74 - &amp;quot;Who is Authorized to Remain in the Polls?&amp;quot;&quot;/&gt;&lt;property id=&quot;20307&quot; value=&quot;335&quot;/&gt;&lt;property id=&quot;20309&quot; value=&quot;-1&quot;/&gt;&lt;/object&gt;&lt;object type=&quot;3&quot; unique_id=&quot;10070&quot;&gt;&lt;property id=&quot;20148&quot; value=&quot;5&quot;/&gt;&lt;property id=&quot;20300&quot; value=&quot;Slide 75 - &amp;quot;Check Auxiliary/Emergency Bin&amp;quot;&quot;/&gt;&lt;property id=&quot;20307&quot; value=&quot;336&quot;/&gt;&lt;property id=&quot;20309&quot; value=&quot;-1&quot;/&gt;&lt;/object&gt;&lt;object type=&quot;3&quot; unique_id=&quot;10071&quot;&gt;&lt;property id=&quot;20148&quot; value=&quot;5&quot;/&gt;&lt;property id=&quot;20300&quot; value=&quot;Slide 91 - &amp;quot;Open the Ballot Box&amp;quot;&quot;/&gt;&lt;property id=&quot;20307&quot; value=&quot;356&quot;/&gt;&lt;property id=&quot;20309&quot; value=&quot;-1&quot;/&gt;&lt;/object&gt;&lt;object type=&quot;3&quot; unique_id=&quot;10072&quot;&gt;&lt;property id=&quot;20148&quot; value=&quot;5&quot;/&gt;&lt;property id=&quot;20300&quot; value=&quot;Slide 92 - &amp;quot;Processing Valid Write-In Votes&amp;quot;&quot;/&gt;&lt;property id=&quot;20307&quot; value=&quot;357&quot;/&gt;&lt;property id=&quot;20309&quot; value=&quot;-1&quot;/&gt;&lt;/object&gt;&lt;object type=&quot;3&quot; unique_id=&quot;10073&quot;&gt;&lt;property id=&quot;20148&quot; value=&quot;5&quot;/&gt;&lt;property id=&quot;20300&quot; value=&quot;Slide 93 - &amp;quot;Tallying Valid Write-In Votes&amp;quot;&quot;/&gt;&lt;property id=&quot;20307&quot; value=&quot;358&quot;/&gt;&lt;property id=&quot;20309&quot; value=&quot;-1&quot;/&gt;&lt;/object&gt;&lt;object type=&quot;3&quot; unique_id=&quot;10074&quot;&gt;&lt;property id=&quot;20148&quot; value=&quot;5&quot;/&gt;&lt;property id=&quot;20300&quot; value=&quot;Slide 94 - &amp;quot;Review checklist provided by your Election authority and return proper materials&amp;quot;&quot;/&gt;&lt;property id=&quot;20307&quot; value=&quot;359&quot;/&gt;&lt;property id=&quot;20309&quot; value=&quot;-1&quot;/&gt;&lt;/object&gt;&lt;object type=&quot;3&quot; unique_id=&quot;10075&quot;&gt;&lt;property id=&quot;20148&quot; value=&quot;5&quot;/&gt;&lt;property id=&quot;20300&quot; value=&quot;Slide 95&quot;/&gt;&lt;property id=&quot;20307&quot; value=&quot;360&quot;/&gt;&lt;property id=&quot;20309&quot; value=&quot;-1&quot;/&gt;&lt;/object&gt;&lt;object type=&quot;3&quot; unique_id=&quot;10076&quot;&gt;&lt;property id=&quot;20148&quot; value=&quot;5&quot;/&gt;&lt;property id=&quot;20300&quot; value=&quot;Slide 96 - &amp;quot;Returning Materials&amp;quot;&quot;/&gt;&lt;property id=&quot;20307&quot; value=&quot;262&quot;/&gt;&lt;property id=&quot;20309&quot; value=&quot;-1&quot;/&gt;&lt;/object&gt;&lt;object type=&quot;3&quot; unique_id=&quot;10077&quot;&gt;&lt;property id=&quot;20148&quot; value=&quot;5&quot;/&gt;&lt;property id=&quot;20300&quot; value=&quot;Slide 97&quot;/&gt;&lt;property id=&quot;20307&quot; value=&quot;361&quot;/&gt;&lt;property id=&quot;20309&quot; value=&quot;-1&quot;/&gt;&lt;/object&gt;&lt;object type=&quot;3&quot; unique_id=&quot;16888&quot;&gt;&lt;property id=&quot;20148&quot; value=&quot;5&quot;/&gt;&lt;property id=&quot;20300&quot; value=&quot;Slide 16&quot;/&gt;&lt;property id=&quot;20307&quot; value=&quot;395&quot;/&gt;&lt;property id=&quot;20309&quot; value=&quot;-1&quot;/&gt;&lt;/object&gt;&lt;object type=&quot;3&quot; unique_id=&quot;16889&quot;&gt;&lt;property id=&quot;20148&quot; value=&quot;5&quot;/&gt;&lt;property id=&quot;20300&quot; value=&quot;Slide 17&quot;/&gt;&lt;property id=&quot;20307&quot; value=&quot;396&quot;/&gt;&lt;property id=&quot;20309&quot; value=&quot;-1&quot;/&gt;&lt;/object&gt;&lt;object type=&quot;3&quot; unique_id=&quot;16890&quot;&gt;&lt;property id=&quot;20148&quot; value=&quot;5&quot;/&gt;&lt;property id=&quot;20300&quot; value=&quot;Slide 18&quot;/&gt;&lt;property id=&quot;20307&quot; value=&quot;397&quot;/&gt;&lt;property id=&quot;20309&quot; value=&quot;-1&quot;/&gt;&lt;/object&gt;&lt;object type=&quot;3&quot; unique_id=&quot;16891&quot;&gt;&lt;property id=&quot;20148&quot; value=&quot;5&quot;/&gt;&lt;property id=&quot;20300&quot; value=&quot;Slide 19&quot;/&gt;&lt;property id=&quot;20307&quot; value=&quot;398&quot;/&gt;&lt;property id=&quot;20309&quot; value=&quot;-1&quot;/&gt;&lt;/object&gt;&lt;object type=&quot;3&quot; unique_id=&quot;16892&quot;&gt;&lt;property id=&quot;20148&quot; value=&quot;5&quot;/&gt;&lt;property id=&quot;20300&quot; value=&quot;Slide 20&quot;/&gt;&lt;property id=&quot;20307&quot; value=&quot;399&quot;/&gt;&lt;property id=&quot;20309&quot; value=&quot;-1&quot;/&gt;&lt;/object&gt;&lt;object type=&quot;3&quot; unique_id=&quot;16893&quot;&gt;&lt;property id=&quot;20148&quot; value=&quot;5&quot;/&gt;&lt;property id=&quot;20300&quot; value=&quot;Slide 21 - &amp;quot;Memory Card&amp;quot;&quot;/&gt;&lt;property id=&quot;20307&quot; value=&quot;400&quot;/&gt;&lt;property id=&quot;20309&quot; value=&quot;-1&quot;/&gt;&lt;/object&gt;&lt;object type=&quot;3&quot; unique_id=&quot;16894&quot;&gt;&lt;property id=&quot;20148&quot; value=&quot;5&quot;/&gt;&lt;property id=&quot;20300&quot; value=&quot;Slide 22&quot;/&gt;&lt;property id=&quot;20307&quot; value=&quot;401&quot;/&gt;&lt;property id=&quot;20309&quot; value=&quot;-1&quot;/&gt;&lt;/object&gt;&lt;object type=&quot;3&quot; unique_id=&quot;16895&quot;&gt;&lt;property id=&quot;20148&quot; value=&quot;5&quot;/&gt;&lt;property id=&quot;20300&quot; value=&quot;Slide 23&quot;/&gt;&lt;property id=&quot;20307&quot; value=&quot;402&quot;/&gt;&lt;property id=&quot;20309&quot; value=&quot;-1&quot;/&gt;&lt;/object&gt;&lt;object type=&quot;3&quot; unique_id=&quot;16896&quot;&gt;&lt;property id=&quot;20148&quot; value=&quot;5&quot;/&gt;&lt;property id=&quot;20300&quot; value=&quot;Slide 24&quot;/&gt;&lt;property id=&quot;20307&quot; value=&quot;403&quot;/&gt;&lt;property id=&quot;20309&quot; value=&quot;-1&quot;/&gt;&lt;/object&gt;&lt;object type=&quot;3&quot; unique_id=&quot;20856&quot;&gt;&lt;property id=&quot;20148&quot; value=&quot;5&quot;/&gt;&lt;property id=&quot;20300&quot; value=&quot;Slide 25&quot;/&gt;&lt;property id=&quot;20307&quot; value=&quot;404&quot;/&gt;&lt;/object&gt;&lt;object type=&quot;3&quot; unique_id=&quot;20857&quot;&gt;&lt;property id=&quot;20148&quot; value=&quot;5&quot;/&gt;&lt;property id=&quot;20300&quot; value=&quot;Slide 26&quot;/&gt;&lt;property id=&quot;20307&quot; value=&quot;405&quot;/&gt;&lt;/object&gt;&lt;object type=&quot;3&quot; unique_id=&quot;20858&quot;&gt;&lt;property id=&quot;20148&quot; value=&quot;5&quot;/&gt;&lt;property id=&quot;20300&quot; value=&quot;Slide 27&quot;/&gt;&lt;property id=&quot;20307&quot; value=&quot;413&quot;/&gt;&lt;/object&gt;&lt;object type=&quot;3&quot; unique_id=&quot;20859&quot;&gt;&lt;property id=&quot;20148&quot; value=&quot;5&quot;/&gt;&lt;property id=&quot;20300&quot; value=&quot;Slide 28&quot;/&gt;&lt;property id=&quot;20307&quot; value=&quot;414&quot;/&gt;&lt;/object&gt;&lt;object type=&quot;3&quot; unique_id=&quot;20860&quot;&gt;&lt;property id=&quot;20148&quot; value=&quot;5&quot;/&gt;&lt;property id=&quot;20300&quot; value=&quot;Slide 29 - &amp;quot;Accessibility Features&amp;quot;&quot;/&gt;&lt;property id=&quot;20307&quot; value=&quot;415&quot;/&gt;&lt;/object&gt;&lt;object type=&quot;3&quot; unique_id=&quot;20861&quot;&gt;&lt;property id=&quot;20148&quot; value=&quot;5&quot;/&gt;&lt;property id=&quot;20300&quot; value=&quot;Slide 30 - &amp;quot;Locate the Power Cord&amp;quot;&quot;/&gt;&lt;property id=&quot;20307&quot; value=&quot;416&quot;/&gt;&lt;/object&gt;&lt;object type=&quot;3&quot; unique_id=&quot;20862&quot;&gt;&lt;property id=&quot;20148&quot; value=&quot;5&quot;/&gt;&lt;property id=&quot;20300&quot; value=&quot;Slide 31&quot;/&gt;&lt;property id=&quot;20307&quot; value=&quot;417&quot;/&gt;&lt;/object&gt;&lt;object type=&quot;3&quot; unique_id=&quot;20863&quot;&gt;&lt;property id=&quot;20148&quot; value=&quot;5&quot;/&gt;&lt;property id=&quot;20300&quot; value=&quot;Slide 32 - &amp;quot;Ballot Feed Tray&amp;quot;&quot;/&gt;&lt;property id=&quot;20307&quot; value=&quot;418&quot;/&gt;&lt;/object&gt;&lt;object type=&quot;3&quot; unique_id=&quot;20864&quot;&gt;&lt;property id=&quot;20148&quot; value=&quot;5&quot;/&gt;&lt;property id=&quot;20300&quot; value=&quot;Slide 33&quot;/&gt;&lt;property id=&quot;20307&quot; value=&quot;419&quot;/&gt;&lt;/object&gt;&lt;object type=&quot;3&quot; unique_id=&quot;20865&quot;&gt;&lt;property id=&quot;20148&quot; value=&quot;5&quot;/&gt;&lt;property id=&quot;20300&quot; value=&quot;Slide 34&quot;/&gt;&lt;property id=&quot;20307&quot; value=&quot;420&quot;/&gt;&lt;/object&gt;&lt;object type=&quot;3&quot; unique_id=&quot;20866&quot;&gt;&lt;property id=&quot;20148&quot; value=&quot;5&quot;/&gt;&lt;property id=&quot;20300&quot; value=&quot;Slide 35&quot;/&gt;&lt;property id=&quot;20307&quot; value=&quot;421&quot;/&gt;&lt;/object&gt;&lt;object type=&quot;3&quot; unique_id=&quot;20867&quot;&gt;&lt;property id=&quot;20148&quot; value=&quot;5&quot;/&gt;&lt;property id=&quot;20300&quot; value=&quot;Slide 76&quot;/&gt;&lt;property id=&quot;20307&quot; value=&quot;406&quot;/&gt;&lt;/object&gt;&lt;object type=&quot;3&quot; unique_id=&quot;20868&quot;&gt;&lt;property id=&quot;20148&quot; value=&quot;5&quot;/&gt;&lt;property id=&quot;20300&quot; value=&quot;Slide 77&quot;/&gt;&lt;property id=&quot;20307&quot; value=&quot;407&quot;/&gt;&lt;/object&gt;&lt;object type=&quot;3&quot; unique_id=&quot;20869&quot;&gt;&lt;property id=&quot;20148&quot; value=&quot;5&quot;/&gt;&lt;property id=&quot;20300&quot; value=&quot;Slide 78&quot;/&gt;&lt;property id=&quot;20307&quot; value=&quot;408&quot;/&gt;&lt;/object&gt;&lt;object type=&quot;3&quot; unique_id=&quot;20870&quot;&gt;&lt;property id=&quot;20148&quot; value=&quot;5&quot;/&gt;&lt;property id=&quot;20300&quot; value=&quot;Slide 79&quot;/&gt;&lt;property id=&quot;20307&quot; value=&quot;409&quot;/&gt;&lt;/object&gt;&lt;object type=&quot;3&quot; unique_id=&quot;20871&quot;&gt;&lt;property id=&quot;20148&quot; value=&quot;5&quot;/&gt;&lt;property id=&quot;20300&quot; value=&quot;Slide 80 - &amp;quot;All judges must sign each tape!&amp;quot;&quot;/&gt;&lt;property id=&quot;20307&quot; value=&quot;410&quot;/&gt;&lt;/object&gt;&lt;object type=&quot;3&quot; unique_id=&quot;20872&quot;&gt;&lt;property id=&quot;20148&quot; value=&quot;5&quot;/&gt;&lt;property id=&quot;20300&quot; value=&quot;Slide 81 - &amp;quot;Turn tabulator key to “Off” position&amp;quot;&quot;/&gt;&lt;property id=&quot;20307&quot; value=&quot;411&quot;/&gt;&lt;/object&gt;&lt;object type=&quot;3&quot; unique_id=&quot;20873&quot;&gt;&lt;property id=&quot;20148&quot; value=&quot;5&quot;/&gt;&lt;property id=&quot;20300&quot; value=&quot;Slide 82 - &amp;quot;Follow your Election Authority’s instructions! &amp;quot;&quot;/&gt;&lt;property id=&quot;20307&quot; value=&quot;412&quot;/&gt;&lt;/object&gt;&lt;object type=&quot;3&quot; unique_id=&quot;20874&quot;&gt;&lt;property id=&quot;20148&quot; value=&quot;5&quot;/&gt;&lt;property id=&quot;20300&quot; value=&quot;Slide 83&quot;/&gt;&lt;property id=&quot;20307&quot; value=&quot;422&quot;/&gt;&lt;/object&gt;&lt;object type=&quot;3&quot; unique_id=&quot;20875&quot;&gt;&lt;property id=&quot;20148&quot; value=&quot;5&quot;/&gt;&lt;property id=&quot;20300&quot; value=&quot;Slide 84 - &amp;quot;Turn the key to the “Off” position&amp;quot;&quot;/&gt;&lt;property id=&quot;20307&quot; value=&quot;423&quot;/&gt;&lt;/object&gt;&lt;object type=&quot;3&quot; unique_id=&quot;20876&quot;&gt;&lt;property id=&quot;20148&quot; value=&quot;5&quot;/&gt;&lt;property id=&quot;20300&quot; value=&quot;Slide 85 - &amp;quot;Slide the latches out&amp;quot;&quot;/&gt;&lt;property id=&quot;20307&quot; value=&quot;424&quot;/&gt;&lt;/object&gt;&lt;object type=&quot;3&quot; unique_id=&quot;20877&quot;&gt;&lt;property id=&quot;20148&quot; value=&quot;5&quot;/&gt;&lt;property id=&quot;20300&quot; value=&quot;Slide 86 - &amp;quot;Lower the monitor into place&amp;quot;&quot;/&gt;&lt;property id=&quot;20307&quot; value=&quot;425&quot;/&gt;&lt;/object&gt;&lt;object type=&quot;3&quot; unique_id=&quot;20878&quot;&gt;&lt;property id=&quot;20148&quot; value=&quot;5&quot;/&gt;&lt;property id=&quot;20300&quot; value=&quot;Slide 87 - &amp;quot;Pull up Ballot Feed Tray&amp;quot;&quot;/&gt;&lt;property id=&quot;20307&quot; value=&quot;426&quot;/&gt;&lt;/object&gt;&lt;object type=&quot;3&quot; unique_id=&quot;20879&quot;&gt;&lt;property id=&quot;20148&quot; value=&quot;5&quot;/&gt;&lt;property id=&quot;20300&quot; value=&quot;Slide 88 - &amp;quot;Close the machine cover&amp;quot;&quot;/&gt;&lt;property id=&quot;20307&quot; value=&quot;427&quot;/&gt;&lt;/object&gt;&lt;object type=&quot;3&quot; unique_id=&quot;20880&quot;&gt;&lt;property id=&quot;20148&quot; value=&quot;5&quot;/&gt;&lt;property id=&quot;20300&quot; value=&quot;Slide 89 - &amp;quot;Slide latches to close up the machine&amp;quot;&quot;/&gt;&lt;property id=&quot;20307&quot; value=&quot;428&quot;/&gt;&lt;/object&gt;&lt;object type=&quot;3&quot; unique_id=&quot;20881&quot;&gt;&lt;property id=&quot;20148&quot; value=&quot;5&quot;/&gt;&lt;property id=&quot;20300&quot; value=&quot;Slide 90&quot;/&gt;&lt;property id=&quot;20307&quot; value=&quot;429&quot;/&gt;&lt;/object&gt;&lt;/object&gt;&lt;object type=&quot;8&quot; unique_id=&quot;10166&quot;&gt;&lt;/object&gt;&lt;object type=&quot;10&quot; unique_id=&quot;10250&quot;&gt;&lt;object type=&quot;11&quot; unique_id=&quot;10251&quot;&gt;&lt;/object&gt;&lt;object type=&quot;13&quot; unique_id=&quot;17580&quot;&gt;&lt;/object&gt;&lt;/object&gt;&lt;object type=&quot;4&quot; unique_id=&quot;10252&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8&quot;/&gt;&lt;lineCharCount val=&quot;9&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8&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1&quot;/&gt;&lt;lineCharCount val=&quot;9&quot;/&gt;&lt;lineCharCount val=&quot;12&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INFO" val="&lt;ThreeDShapeInfo&gt;&lt;uuid val=&quot;{74F5D879-AC85-42A6-AC8E-9A90E93D996D}&quot;/&gt;&lt;isInvalidForFieldText val=&quot;0&quot;/&gt;&lt;Image&gt;&lt;filename val=&quot;C:\Users\BRIANP\AppData\Local\Temp\PR\data\asimages\{74F5D879-AC85-42A6-AC8E-9A90E93D996D}_2.png&quot;/&gt;&lt;left val=&quot;319&quot;/&gt;&lt;top val=&quot;0&quot;/&gt;&lt;width val=&quot;640&quot;/&gt;&lt;height val=&quot;540&quot;/&gt;&lt;hasText val=&quot;1&quot;/&gt;&lt;/Image&gt;&lt;/ThreeDShape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2&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9&quot;/&gt;&lt;lineCharCount val=&quot;32&quot;/&gt;&lt;lineCharCount val=&quot;15&quot;/&gt;&lt;lineCharCount val=&quot;25&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70&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9&quot;/&gt;&lt;lineCharCount val=&quot;13&quot;/&gt;&lt;lineCharCount val=&quot;31&quot;/&gt;&lt;lineCharCount val=&quot;21&quot;/&gt;&lt;lineCharCount val=&quot;16&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71&quot;/&gt;&lt;lineCharCount val=&quot;36&quot;/&gt;&lt;lineCharCount val=&quot;28&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3&quot;/&gt;&lt;lineCharCount val=&quot;1&quot;/&gt;&lt;lineCharCount val=&quot;1&quot;/&gt;&lt;lineCharCount val=&quot;31&quot;/&gt;&lt;lineCharCount val=&quot;1&quot;/&gt;&lt;lineCharCount val=&quot;32&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3&quot;/&gt;&lt;lineCharCount val=&quot;9&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2&quot;/&gt;&lt;lineCharCount val=&quot;33&quot;/&gt;&lt;lineCharCount val=&quot;43&quot;/&gt;&lt;lineCharCount val=&quot;38&quot;/&gt;&lt;lineCharCount val=&quot;35&quot;/&gt;&lt;lineCharCount val=&quot;1&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58&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32&quot;/&gt;&lt;lineCharCount val=&quot;7&quot;/&gt;&lt;lineCharCount val=&quot;1&quot;/&gt;&lt;lineCharCount val=&quot;43&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4&quot;/&gt;&lt;lineCharCount val=&quot;16&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4&quot;/&gt;&lt;lineCharCount val=&quot;19&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5&quot;/&gt;&lt;lineCharCount val=&quot;23&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5&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16&quot;/&gt;&lt;lineCharCount val=&quot;42&quot;/&gt;&lt;lineCharCount val=&quot;18&quot;/&gt;&lt;lineCharCount val=&quot;1&quot;/&gt;&lt;lineCharCount val=&quot;43&quot;/&gt;&lt;lineCharCount val=&quot;1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54&quot;/&gt;&lt;lineCharCount val=&quot;27&quot;/&gt;&lt;lineCharCount val=&quot;55&quot;/&gt;&lt;lineCharCount val=&quot;7&quot;/&gt;&lt;lineCharCount val=&quot;47&quot;/&gt;&lt;lineCharCount val=&quot;17&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3&quot;/&gt;&lt;lineCharCount val=&quot;21&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48&quot;/&gt;&lt;lineCharCount val=&quot;8&quot;/&gt;&lt;lineCharCount val=&quot;1&quot;/&gt;&lt;lineCharCount val=&quot;47&quot;/&gt;&lt;lineCharCount val=&quot;43&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53&quot;/&gt;&lt;lineCharCount val=&quot;47&quot;/&gt;&lt;lineCharCount val=&quot;12&quot;/&gt;&lt;lineCharCount val=&quot;30&quot;/&gt;&lt;lineCharCount val=&quot;14&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28&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6&quot;/&gt;&lt;lineCharCount val=&quot;45&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4&quot;/&gt;&lt;lineCharCount val=&quot;25&quot;/&gt;&lt;lineCharCount val=&quot;23&quot;/&gt;&lt;lineCharCount val=&quot;30&quot;/&gt;&lt;lineCharCount val=&quot;26&quot;/&gt;&lt;lineCharCount val=&quot;7&quot;/&gt;&lt;lineCharCount val=&quot;1&quot;/&gt;&lt;lineCharCount val=&quot;24&quot;/&gt;&lt;lineCharCount val=&quot;23&quot;/&gt;&lt;lineCharCount val=&quot;15&quot;/&gt;&lt;lineCharCount val=&quot;1&quot;/&gt;&lt;lineCharCount val=&quot;21&quot;/&gt;&lt;lineCharCount val=&quot;22&quot;/&gt;&lt;lineCharCount val=&quot;23&quot;/&gt;&lt;lineCharCount val=&quot;7&quot;/&gt;&lt;/TableIndex&gt;&lt;/ShapeTextInfo&gt;"/>
</p:tagLst>
</file>

<file path=ppt/tags/tag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4&quot;/&gt;&lt;lineCharCount val=&quot;15&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3&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8&quot;/&gt;&lt;lineCharCount val=&quot;9&quot;/&gt;&lt;lineCharCount val=&quot;27&quot;/&gt;&lt;lineCharCount val=&quot;27&quot;/&gt;&lt;lineCharCount val=&quot;6&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1&quot;/&gt;&lt;lineCharCount val=&quot;23&quot;/&gt;&lt;lineCharCount val=&quot;30&quot;/&gt;&lt;lineCharCount val=&quot;30&quot;/&gt;&lt;lineCharCount val=&quot;5&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9&quot;/&gt;&lt;lineCharCount val=&quot;21&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INFO" val="&lt;ThreeDShapeInfo&gt;&lt;uuid val=&quot;{403710BB-89F8-474A-82B9-26EC36E354CF}&quot;/&gt;&lt;isInvalidForFieldText val=&quot;0&quot;/&gt;&lt;Image&gt;&lt;filename val=&quot;C:\Users\BRIANP\AppData\Local\Temp\PR\data\asimages\{403710BB-89F8-474A-82B9-26EC36E354CF}_15.png&quot;/&gt;&lt;left val=&quot;0&quot;/&gt;&lt;top val=&quot;144&quot;/&gt;&lt;width val=&quot;483&quot;/&gt;&lt;height val=&quot;319&quot;/&gt;&lt;hasText val=&quot;1&quot;/&gt;&lt;/Image&gt;&lt;/ThreeDShapeInfo&gt;"/>
</p:tagLst>
</file>

<file path=ppt/tags/tag51.xml><?xml version="1.0" encoding="utf-8"?>
<p:tagLst xmlns:a="http://schemas.openxmlformats.org/drawingml/2006/main" xmlns:r="http://schemas.openxmlformats.org/officeDocument/2006/relationships" xmlns:p="http://schemas.openxmlformats.org/presentationml/2006/main">
  <p:tag name="PRESENTER_SHAPEINFO" val="&lt;ThreeDShapeInfo&gt;&lt;uuid val=&quot;{EBC9E136-CD8E-4E69-8658-AF29C574D98C}&quot;/&gt;&lt;isInvalidForFieldText val=&quot;0&quot;/&gt;&lt;Image&gt;&lt;filename val=&quot;C:\Users\BRIANP\AppData\Local\Temp\PR\data\asimages\{EBC9E136-CD8E-4E69-8658-AF29C574D98C}_15.png&quot;/&gt;&lt;left val=&quot;493&quot;/&gt;&lt;top val=&quot;144&quot;/&gt;&lt;width val=&quot;484&quot;/&gt;&lt;height val=&quot;319&quot;/&gt;&lt;hasText val=&quot;1&quot;/&gt;&lt;/Image&gt;&lt;/ThreeDShapeInfo&gt;"/>
</p:tagLst>
</file>

<file path=ppt/tags/tag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30&quot;/&gt;&lt;lineCharCount val=&quot;51&quot;/&gt;&lt;lineCharCount val=&quot;32&quot;/&gt;&lt;lineCharCount val=&quot;49&quot;/&gt;&lt;lineCharCount val=&quot;58&quot;/&gt;&lt;lineCharCount val=&quot;50&quot;/&gt;&lt;lineCharCount val=&quot;54&quot;/&gt;&lt;lineCharCount val=&quot;54&quot;/&gt;&lt;lineCharCount val=&quot;8&quot;/&gt;&lt;lineCharCount val=&quot;31&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3&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25&quot;/&gt;&lt;lineCharCount val=&quot;25&quot;/&gt;&lt;lineCharCount val=&quot;1&quot;/&gt;&lt;lineCharCount val=&quot;27&quot;/&gt;&lt;lineCharCount val=&quot;22&quot;/&gt;&lt;lineCharCount val=&quot;1&quot;/&gt;&lt;lineCharCount val=&quot;22&quot;/&gt;&lt;lineCharCount val=&quot;18&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56&quot;/&gt;&lt;lineCharCount val=&quot;63&quot;/&gt;&lt;lineCharCount val=&quot;11&quot;/&gt;&lt;lineCharCount val=&quot;61&quot;/&gt;&lt;lineCharCount val=&quot;20&quot;/&gt;&lt;lineCharCount val=&quot;43&quot;/&gt;&lt;lineCharCount val=&quot;45&quot;/&gt;&lt;lineCharCount val=&quot;56&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8&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7&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5&quot;/&gt;&lt;lineCharCount val=&quot;19&quot;/&gt;&lt;/TableIndex&gt;&lt;/ShapeTextInfo&gt;"/>
</p:tagLst>
</file>

<file path=ppt/tags/tag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5&quot;/&gt;&lt;lineCharCount val=&quot;18&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9&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7&quot;/&gt;&lt;/TableIndex&gt;&lt;/ShapeTextInfo&gt;"/>
</p:tagLst>
</file>

<file path=ppt/tags/tag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1&quot;/&gt;&lt;lineCharCount val=&quot;10&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37&quot;/&gt;&lt;lineCharCount val=&quot;1&quot;/&gt;&lt;lineCharCount val=&quot;16&quot;/&gt;&lt;lineCharCount val=&quot;1&quot;/&gt;&lt;lineCharCount val=&quot;41&quot;/&gt;&lt;lineCharCount val=&quot;2&quot;/&gt;&lt;lineCharCount val=&quot;35&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66&quot;/&gt;&lt;lineCharCount val=&quot;7&quot;/&gt;&lt;/TableIndex&gt;&lt;/ShapeTextInfo&gt;"/>
</p:tagLst>
</file>

<file path=ppt/tags/tag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9&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82&quot;/&gt;&lt;lineCharCount val=&quot;21&quot;/&gt;&lt;lineCharCount val=&quot;1&quot;/&gt;&lt;lineCharCount val=&quot;82&quot;/&gt;&lt;lineCharCount val=&quot;58&quot;/&gt;&lt;lineCharCount val=&quot;1&quot;/&gt;&lt;lineCharCount val=&quot;78&quot;/&gt;&lt;lineCharCount val=&quot;43&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2&quot;/&gt;&lt;lineCharCount val=&quot;34&quot;/&gt;&lt;/TableIndex&gt;&lt;/ShapeTextInfo&gt;"/>
</p:tagLst>
</file>

<file path=ppt/tags/tag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7&quot;/&gt;&lt;/TableIndex&gt;&lt;/ShapeTextInfo&gt;"/>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6&quot;/&gt;&lt;lineCharCount val=&quot;24&quot;/&gt;&lt;lineCharCount val=&quot;23&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26&quot;/&gt;&lt;lineCharCount val=&quot;23&quot;/&gt;&lt;lineCharCount val=&quot;16&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2&quot;/&gt;&lt;lineCharCount val=&quot;16&quot;/&gt;&lt;lineCharCount val=&quot;1&quot;/&gt;&lt;lineCharCount val=&quot;20&quot;/&gt;&lt;lineCharCount val=&quot;1&quot;/&gt;&lt;lineCharCount val=&quot;28&quot;/&gt;&lt;lineCharCount val=&quot;1&quot;/&gt;&lt;lineCharCount val=&quot;27&quot;/&gt;&lt;lineCharCount val=&quot;22&quot;/&gt;&lt;lineCharCount val=&quot;1&quot;/&gt;&lt;lineCharCount val=&quot;33&quot;/&gt;&lt;lineCharCount val=&quot;1&quot;/&gt;&lt;lineCharCount val=&quot;18&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8&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37&quot;/&gt;&lt;lineCharCount val=&quot;38&quot;/&gt;&lt;lineCharCount val=&quot;44&quot;/&gt;&lt;lineCharCount val=&quot;71&quot;/&gt;&lt;/TableIndex&gt;&lt;/ShapeTextInfo&gt;"/>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34&quot;/&gt;&lt;lineCharCount val=&quot;38&quot;/&gt;&lt;lineCharCount val=&quot;13&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29&quot;/&gt;&lt;lineCharCount val=&quot;32&quot;/&gt;&lt;lineCharCount val=&quot;24&quot;/&gt;&lt;lineCharCount val=&quot;17&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6&quot;/&gt;&lt;lineCharCount val=&quot;39&quot;/&gt;&lt;lineCharCount val=&quot;32&quot;/&gt;&lt;lineCharCount val=&quot;1&quot;/&gt;&lt;lineCharCount val=&quot;32&quot;/&gt;&lt;lineCharCount val=&quot;35&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7&quot;/&gt;&lt;lineCharCount val=&quot;9&quot;/&gt;&lt;lineCharCount val=&quot;30&quot;/&gt;&lt;lineCharCount val=&quot;22&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Lst>
</file>

<file path=ppt/tags/tag1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7&quot;/&gt;&lt;lineCharCount val=&quot;30&quot;/&gt;&lt;lineCharCount val=&quot;29&quot;/&gt;&lt;lineCharCount val=&quot;27&quot;/&gt;&lt;/TableIndex&gt;&lt;/ShapeTextInfo&gt;"/>
</p:tagLst>
</file>

<file path=ppt/tags/tag10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0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0&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8&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50&quot;/&gt;&lt;lineCharCount val=&quot;24&quot;/&gt;&lt;lineCharCount val=&quot;48&quot;/&gt;&lt;lineCharCount val=&quot;6&quot;/&gt;&lt;lineCharCount val=&quot;22&quot;/&gt;&lt;/TableIndex&gt;&lt;/ShapeTextInfo&gt;"/>
</p:tagLst>
</file>

<file path=ppt/tags/tag10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0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6&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8&quot;/&gt;&lt;lineCharCount val=&quot;41&quot;/&gt;&lt;lineCharCount val=&quot;42&quot;/&gt;&lt;lineCharCount val=&quot;47&quot;/&gt;&lt;lineCharCount val=&quot;14&quot;/&gt;&lt;lineCharCount val=&quot;38&quot;/&gt;&lt;lineCharCount val=&quot;6&quot;/&gt;&lt;lineCharCount val=&quot;41&quot;/&gt;&lt;lineCharCount val=&quot;22&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1&quot;/&gt;&lt;/TableIndex&gt;&lt;/ShapeTextInfo&gt;"/>
</p:tagLst>
</file>

<file path=ppt/tags/tag1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6&quot;/&gt;&lt;lineCharCount val=&quot;44&quot;/&gt;&lt;lineCharCount val=&quot;39&quot;/&gt;&lt;lineCharCount val=&quot;36&quot;/&gt;&lt;lineCharCount val=&quot;25&quot;/&gt;&lt;/TableIndex&gt;&lt;/ShapeTextInfo&gt;"/>
</p:tagLst>
</file>

<file path=ppt/tags/tag1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0&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1&quot;/&gt;&lt;/TableIndex&gt;&lt;/ShapeTextInfo&gt;"/>
</p:tagLst>
</file>

<file path=ppt/tags/tag1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56&quot;/&gt;&lt;lineCharCount val=&quot;1&quot;/&gt;&lt;lineCharCount val=&quot;47&quot;/&gt;&lt;lineCharCount val=&quot;1&quot;/&gt;&lt;lineCharCount val=&quot;39&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9&quot;/&gt;&lt;/TableIndex&gt;&lt;/ShapeTextInfo&gt;"/>
</p:tagLst>
</file>

<file path=ppt/tags/tag1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41&quot;/&gt;&lt;lineCharCount val=&quot;37&quot;/&gt;&lt;lineCharCount val=&quot;38&quot;/&gt;&lt;lineCharCount val=&quot;29&quot;/&gt;&lt;/TableIndex&gt;&lt;/ShapeTextInfo&gt;"/>
</p:tagLst>
</file>

<file path=ppt/tags/tag1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5&quot;/&gt;&lt;/TableIndex&gt;&lt;/ShapeTextInfo&gt;"/>
</p:tagLst>
</file>

<file path=ppt/tags/tag1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4&quot;/&gt;&lt;lineCharCount val=&quot;41&quot;/&gt;&lt;lineCharCount val=&quot;58&quot;/&gt;&lt;lineCharCount val=&quot;29&quot;/&gt;&lt;lineCharCount val=&quot;62&quot;/&gt;&lt;/TableIndex&gt;&lt;/ShapeTextInfo&gt;"/>
</p:tagLst>
</file>

<file path=ppt/tags/tag1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23&quot;/&gt;&lt;lineCharCount val=&quot;18&quot;/&gt;&lt;lineCharCount val=&quot;15&quot;/&gt;&lt;/TableIndex&gt;&lt;/ShapeTextInfo&gt;"/>
</p:tagLst>
</file>

<file path=ppt/tags/tag1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20&quot;/&gt;&lt;lineCharCount val=&quot;20&quot;/&gt;&lt;lineCharCount val=&quot;17&quot;/&gt;&lt;/TableIndex&gt;&lt;/ShapeTextInfo&gt;"/>
</p:tagLst>
</file>

<file path=ppt/tags/tag1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8&quot;/&gt;&lt;lineCharCount val=&quot;16&quot;/&gt;&lt;lineCharCount val=&quot;18&quot;/&gt;&lt;/TableIndex&gt;&lt;/ShapeTextInfo&gt;"/>
</p:tagLst>
</file>

<file path=ppt/tags/tag1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9&quot;/&gt;&lt;/TableIndex&gt;&lt;/ShapeTextInfo&gt;"/>
</p:tagLst>
</file>

<file path=ppt/tags/tag1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0&quot;/&gt;&lt;lineCharCount val=&quot;5&quot;/&gt;&lt;lineCharCount val=&quot;12&quot;/&gt;&lt;lineCharCount val=&quot;7&quot;/&gt;&lt;/TableIndex&gt;&lt;/ShapeTextInfo&gt;"/>
</p:tagLst>
</file>

<file path=ppt/tags/tag1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2&quot;/&gt;&lt;lineCharCount val=&quot;46&quot;/&gt;&lt;lineCharCount val=&quot;23&quot;/&gt;&lt;lineCharCount val=&quot;1&quot;/&gt;&lt;lineCharCount val=&quot;1&quot;/&gt;&lt;/TableIndex&gt;&lt;/ShapeTextInfo&gt;"/>
</p:tagLst>
</file>

<file path=ppt/tags/tag1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2&quot;/&gt;&lt;lineCharCount val=&quot;8&quot;/&gt;&lt;lineCharCount val=&quot;12&quot;/&gt;&lt;lineCharCount val=&quot;7&quot;/&gt;&lt;/TableIndex&gt;&lt;/ShapeTextInfo&gt;"/>
</p:tagLst>
</file>

<file path=ppt/tags/tag1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67&quot;/&gt;&lt;lineCharCount val=&quot;61&quot;/&gt;&lt;lineCharCount val=&quot;27&quot;/&gt;&lt;lineCharCount val=&quot;42&quot;/&gt;&lt;lineCharCount val=&quot;53&quot;/&gt;&lt;/TableIndex&gt;&lt;/ShapeTextInfo&gt;"/>
</p:tagLst>
</file>

<file path=ppt/tags/tag1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8&quot;/&gt;&lt;/TableIndex&gt;&lt;/ShapeTextInfo&gt;"/>
</p:tagLst>
</file>

<file path=ppt/tags/tag13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0&quot;/&gt;&lt;lineCharCount val=&quot;30&quot;/&gt;&lt;lineCharCount val=&quot;33&quot;/&gt;&lt;lineCharCount val=&quot;11&quot;/&gt;&lt;lineCharCount val=&quot;1&quot;/&gt;&lt;lineCharCount val=&quot;32&quot;/&gt;&lt;lineCharCount val=&quot;35&quot;/&gt;&lt;lineCharCount val=&quot;1&quot;/&gt;&lt;lineCharCount val=&quot;30&quot;/&gt;&lt;lineCharCount val=&quot;32&quot;/&gt;&lt;lineCharCount val=&quot;18&quot;/&gt;&lt;/TableIndex&gt;&lt;/ShapeTextInfo&gt;"/>
</p:tagLst>
</file>

<file path=ppt/tags/tag14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4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6&quot;/&gt;&lt;/TableIndex&gt;&lt;/ShapeTextInfo&gt;"/>
</p:tagLst>
</file>

<file path=ppt/tags/tag14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3&quot;/&gt;&lt;lineCharCount val=&quot;17&quot;/&gt;&lt;lineCharCount val=&quot;1&quot;/&gt;&lt;lineCharCount val=&quot;30&quot;/&gt;&lt;lineCharCount val=&quot;36&quot;/&gt;&lt;lineCharCount val=&quot;29&quot;/&gt;&lt;/TableIndex&gt;&lt;/ShapeTextInfo&gt;"/>
</p:tagLst>
</file>

<file path=ppt/tags/tag14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4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21&quot;/&gt;&lt;lineCharCount val=&quot;7&quot;/&gt;&lt;lineCharCount val=&quot;12&quot;/&gt;&lt;lineCharCount val=&quot;10&quot;/&gt;&lt;/TableIndex&gt;&lt;/ShapeTextInfo&gt;"/>
</p:tagLst>
</file>

<file path=ppt/tags/tag14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4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6&quot;/&gt;&lt;lineCharCount val=&quot;6&quot;/&gt;&lt;lineCharCount val=&quot;8&quot;/&gt;&lt;/TableIndex&gt;&lt;/ShapeTextInfo&gt;"/>
</p:tagLst>
</file>

<file path=ppt/tags/tag1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21&quot;/&gt;&lt;lineCharCount val=&quot;19&quot;/&gt;&lt;lineCharCount val=&quot;18&quot;/&gt;&lt;lineCharCount val=&quot;6&quot;/&gt;&lt;/TableIndex&gt;&lt;/ShapeTextInfo&gt;"/>
</p:tagLst>
</file>

<file path=ppt/tags/tag1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38&quot;/&gt;&lt;lineCharCount val=&quot;41&quot;/&gt;&lt;lineCharCount val=&quot;35&quot;/&gt;&lt;/TableIndex&gt;&lt;/ShapeTextInfo&gt;"/>
</p:tagLst>
</file>

<file path=ppt/tags/tag14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5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8&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36&quot;/&gt;&lt;lineCharCount val=&quot;40&quot;/&gt;&lt;lineCharCount val=&quot;19&quot;/&gt;&lt;/TableIndex&gt;&lt;/ShapeTextInfo&gt;"/>
</p:tagLst>
</file>

<file path=ppt/tags/tag15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5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3&quot;/&gt;&lt;/TableIndex&gt;&lt;/ShapeTextInfo&gt;"/>
</p:tagLst>
</file>

<file path=ppt/tags/tag15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38&quot;/&gt;&lt;lineCharCount val=&quot;63&quot;/&gt;&lt;lineCharCount val=&quot;64&quot;/&gt;&lt;lineCharCount val=&quot;19&quot;/&gt;&lt;/TableIndex&gt;&lt;/ShapeTextInfo&gt;"/>
</p:tagLst>
</file>

<file path=ppt/tags/tag15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5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5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4&quot;/&gt;&lt;/TableIndex&gt;&lt;/ShapeTextInfo&gt;"/>
</p:tagLst>
</file>

<file path=ppt/tags/tag15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22&quot;/&gt;&lt;lineCharCount val=&quot;8&quot;/&gt;&lt;lineCharCount val=&quot;26&quot;/&gt;&lt;lineCharCount val=&quot;29&quot;/&gt;&lt;/TableIndex&gt;&lt;/ShapeTextInfo&gt;"/>
</p:tagLst>
</file>

<file path=ppt/tags/tag15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0&quot;/&gt;&lt;lineCharCount val=&quot;5&quot;/&gt;&lt;/TableIndex&gt;&lt;/ShapeTextInfo&gt;"/>
</p:tagLst>
</file>

<file path=ppt/tags/tag16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42&quot;/&gt;&lt;lineCharCount val=&quot;42&quot;/&gt;&lt;lineCharCount val=&quot;40&quot;/&gt;&lt;lineCharCount val=&quot;15&quot;/&gt;&lt;lineCharCount val=&quot;28&quot;/&gt;&lt;lineCharCount val=&quot;27&quot;/&gt;&lt;lineCharCount val=&quot;39&quot;/&gt;&lt;lineCharCount val=&quot;15&quot;/&gt;&lt;lineCharCount val=&quot;27&quot;/&gt;&lt;lineCharCount val=&quot;38&quot;/&gt;&lt;lineCharCount val=&quot;37&quot;/&gt;&lt;/TableIndex&gt;&lt;/ShapeTextInfo&gt;"/>
</p:tagLst>
</file>

<file path=ppt/tags/tag16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6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9&quot;/&gt;&lt;lineCharCount val=&quot;6&quot;/&gt;&lt;/TableIndex&gt;&lt;/ShapeTextInfo&gt;"/>
</p:tagLst>
</file>

<file path=ppt/tags/tag16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12&quot;/&gt;&lt;lineCharCount val=&quot;1&quot;/&gt;&lt;/TableIndex&gt;&lt;/ShapeTextInfo&gt;"/>
</p:tagLst>
</file>

<file path=ppt/tags/tag16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6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48&quot;/&gt;&lt;lineCharCount val=&quot;1&quot;/&gt;&lt;lineCharCount val=&quot;47&quot;/&gt;&lt;lineCharCount val=&quot;10&quot;/&gt;&lt;/TableIndex&gt;&lt;/ShapeTextInfo&gt;"/>
</p:tagLst>
</file>

<file path=ppt/tags/tag16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16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38&quot;/&gt;&lt;lineCharCount val=&quot;50&quot;/&gt;&lt;lineCharCount val=&quot;20&quot;/&gt;&lt;lineCharCount val=&quot;28&quot;/&gt;&lt;/TableIndex&gt;&lt;/ShapeTextInfo&gt;"/>
</p:tagLst>
</file>

<file path=ppt/tags/tag16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6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3&quot;/&gt;&lt;lineCharCount val=&quot;9&quot;/&gt;&lt;/TableIndex&gt;&lt;/ShapeTextInfo&gt;"/>
</p:tagLst>
</file>

<file path=ppt/tags/tag17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7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41&quot;/&gt;&lt;/TableIndex&gt;&lt;/ShapeTextInfo&gt;"/>
</p:tagLst>
</file>

<file path=ppt/tags/tag17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16&quot;/&gt;&lt;lineCharCount val=&quot;13&quot;/&gt;&lt;lineCharCount val=&quot;26&quot;/&gt;&lt;/TableIndex&gt;&lt;/ShapeTextInfo&gt;"/>
</p:tagLst>
</file>

<file path=ppt/tags/tag17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7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0&quot;/&gt;&lt;lineCharCount val=&quot;25&quot;/&gt;&lt;lineCharCount val=&quot;17&quot;/&gt;&lt;lineCharCount val=&quot;17&quot;/&gt;&lt;lineCharCount val=&quot;19&quot;/&gt;&lt;/TableIndex&gt;&lt;/ShapeTextInfo&gt;"/>
</p:tagLst>
</file>

<file path=ppt/tags/tag17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9&quot;/&gt;&lt;/TableIndex&gt;&lt;/ShapeTextInfo&gt;"/>
</p:tagLst>
</file>

<file path=ppt/tags/tag17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4&quot;/&gt;&lt;lineCharCount val=&quot;1&quot;/&gt;&lt;lineCharCount val=&quot;39&quot;/&gt;&lt;lineCharCount val=&quot;13&quot;/&gt;&lt;lineCharCount val=&quot;1&quot;/&gt;&lt;lineCharCount val=&quot;22&quot;/&gt;&lt;/TableIndex&gt;&lt;/ShapeTextInfo&gt;"/>
</p:tagLst>
</file>

<file path=ppt/tags/tag1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7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17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3&quot;/&gt;&lt;lineCharCount val=&quot;9&quot;/&gt;&lt;lineCharCount val=&quot;20&quot;/&gt;&lt;lineCharCount val=&quot;14&quot;/&gt;&lt;lineCharCount val=&quot;30&quot;/&gt;&lt;/TableIndex&gt;&lt;/ShapeTextInfo&gt;"/>
</p:tagLst>
</file>

<file path=ppt/tags/tag18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8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1&quot;/&gt;&lt;/TableIndex&gt;&lt;/ShapeTextInfo&gt;"/>
</p:tagLst>
</file>

<file path=ppt/tags/tag18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29&quot;/&gt;&lt;lineCharCount val=&quot;30&quot;/&gt;&lt;lineCharCount val=&quot;12&quot;/&gt;&lt;lineCharCount val=&quot;11&quot;/&gt;&lt;lineCharCount val=&quot;12&quot;/&gt;&lt;lineCharCount val=&quot;21&quot;/&gt;&lt;/TableIndex&gt;&lt;/ShapeTextInfo&gt;"/>
</p:tagLst>
</file>

<file path=ppt/tags/tag1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8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3&quot;/&gt;&lt;lineCharCount val=&quot;37&quot;/&gt;&lt;/TableIndex&gt;&lt;/ShapeTextInfo&gt;"/>
</p:tagLst>
</file>

<file path=ppt/tags/tag18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7&quot;/&gt;&lt;lineCharCount val=&quot;29&quot;/&gt;&lt;lineCharCount val=&quot;13&quot;/&gt;&lt;lineCharCount val=&quot;20&quot;/&gt;&lt;lineCharCount val=&quot;19&quot;/&gt;&lt;lineCharCount val=&quot;29&quot;/&gt;&lt;lineCharCount val=&quot;7&quot;/&gt;&lt;lineCharCount val=&quot;30&quot;/&gt;&lt;/TableIndex&gt;&lt;/ShapeTextInfo&gt;"/>
</p:tagLst>
</file>

<file path=ppt/tags/tag18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21&quot;/&gt;&lt;lineCharCount val=&quot;30&quot;/&gt;&lt;lineCharCount val=&quot;26&quot;/&gt;&lt;lineCharCount val=&quot;24&quot;/&gt;&lt;/TableIndex&gt;&lt;/ShapeTextInfo&gt;"/>
</p:tagLst>
</file>

<file path=ppt/tags/tag18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21&quot;/&gt;&lt;lineCharCount val=&quot;25&quot;/&gt;&lt;lineCharCount val=&quot;24&quot;/&gt;&lt;/TableIndex&gt;&lt;/ShapeTextInfo&gt;"/>
</p:tagLst>
</file>

<file path=ppt/tags/tag19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18&quot;/&gt;&lt;lineCharCount val=&quot;10&quot;/&gt;&lt;lineCharCount val=&quot;19&quot;/&gt;&lt;lineCharCount val=&quot;20&quot;/&gt;&lt;/TableIndex&gt;&lt;/ShapeTextInfo&gt;"/>
</p:tagLst>
</file>

<file path=ppt/tags/tag19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9&quot;/&gt;&lt;/TableIndex&gt;&lt;/ShapeTextInfo&gt;"/>
</p:tagLst>
</file>

<file path=ppt/tags/tag19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4&quot;/&gt;&lt;lineCharCount val=&quot;52&quot;/&gt;&lt;lineCharCount val=&quot;43&quot;/&gt;&lt;lineCharCount val=&quot;52&quot;/&gt;&lt;lineCharCount val=&quot;38&quot;/&gt;&lt;/TableIndex&gt;&lt;/ShapeTextInfo&gt;"/>
</p:tagLst>
</file>

<file path=ppt/tags/tag19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47&quot;/&gt;&lt;lineCharCount val=&quot;17&quot;/&gt;&lt;/TableIndex&gt;&lt;/ShapeTextInfo&gt;"/>
</p:tagLst>
</file>

<file path=ppt/tags/tag19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quot;/&gt;&lt;/TableIndex&gt;&lt;/ShapeTextInfo&gt;"/>
</p:tagLst>
</file>

<file path=ppt/tags/tag1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3&quot;/&gt;&lt;lineCharCount val=&quot;29&quot;/&gt;&lt;lineCharCount val=&quot;26&quot;/&gt;&lt;lineCharCount val=&quot;42&quot;/&gt;&lt;/TableIndex&gt;&lt;/ShapeTextInfo&gt;"/>
</p:tagLst>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49867</TotalTime>
  <Words>3837</Words>
  <Application>Microsoft Office PowerPoint</Application>
  <PresentationFormat>Widescreen</PresentationFormat>
  <Paragraphs>563</Paragraphs>
  <Slides>84</Slides>
  <Notes>64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84</vt:i4>
      </vt:variant>
    </vt:vector>
  </HeadingPairs>
  <TitlesOfParts>
    <vt:vector size="91" baseType="lpstr">
      <vt:lpstr>Arial</vt:lpstr>
      <vt:lpstr>Calibri</vt:lpstr>
      <vt:lpstr>Century Gothic</vt:lpstr>
      <vt:lpstr>Garamond</vt:lpstr>
      <vt:lpstr>Rockwell</vt:lpstr>
      <vt:lpstr>Wingdings</vt:lpstr>
      <vt:lpstr>Vapor Trail</vt:lpstr>
      <vt:lpstr>Election Judge Training General Election November 3rd 2026   </vt:lpstr>
      <vt:lpstr>PowerPoint Presentation</vt:lpstr>
      <vt:lpstr>Voters that Require ID</vt:lpstr>
      <vt:lpstr>PowerPoint Presentation</vt:lpstr>
      <vt:lpstr>PowerPoint Presentation</vt:lpstr>
      <vt:lpstr>PowerPoint Presentation</vt:lpstr>
      <vt:lpstr>PowerPoint Presentation</vt:lpstr>
      <vt:lpstr>Remember to…</vt:lpstr>
      <vt:lpstr>PowerPoint Presentation</vt:lpstr>
      <vt:lpstr>Set up voting area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Unlock and Open</vt:lpstr>
      <vt:lpstr>Memory Stick</vt:lpstr>
      <vt:lpstr>PowerPoint Presentation</vt:lpstr>
      <vt:lpstr>PowerPoint Presentation</vt:lpstr>
      <vt:lpstr>PowerPoint Presentation</vt:lpstr>
      <vt:lpstr>PowerPoint Presentation</vt:lpstr>
      <vt:lpstr>PowerPoint Presentation</vt:lpstr>
      <vt:lpstr>PowerPoint Presentation</vt:lpstr>
      <vt:lpstr>Accessibility Features</vt:lpstr>
      <vt:lpstr>Plug in and open up machine</vt:lpstr>
      <vt:lpstr>PowerPoint Presentation</vt:lpstr>
      <vt:lpstr>PowerPoint Presentation</vt:lpstr>
      <vt:lpstr>PowerPoint Presentation</vt:lpstr>
      <vt:lpstr>Pollwatcher Qualifications</vt:lpstr>
      <vt:lpstr>PowerPoint Presentation</vt:lpstr>
      <vt:lpstr>Pollwatcher Rights</vt:lpstr>
      <vt:lpstr>PowerPoint Presentation</vt:lpstr>
      <vt:lpstr>PowerPoint Presentation</vt:lpstr>
      <vt:lpstr>At 6:00 A.M…</vt:lpstr>
      <vt:lpstr>PowerPoint Presentation</vt:lpstr>
      <vt:lpstr>Voters may be challenged by Pollwatchers, Election Judges, or another voter.</vt:lpstr>
      <vt:lpstr>PowerPoint Presentation</vt:lpstr>
      <vt:lpstr>PowerPoint Presentation</vt:lpstr>
      <vt:lpstr>What if…</vt:lpstr>
      <vt:lpstr>PowerPoint Presentation</vt:lpstr>
      <vt:lpstr>Who can and can’t give assistance? </vt:lpstr>
      <vt:lpstr>Judge’s Station #1 – Application Judge</vt:lpstr>
      <vt:lpstr>(cont.) Judge’s Station #1 – Application Judge</vt:lpstr>
      <vt:lpstr>Judge’s Station #2 – Verification Judges </vt:lpstr>
      <vt:lpstr>Judge’s Station #3 – Ballot Distribution </vt:lpstr>
      <vt:lpstr>(cont.) Judge’s Station #3 – Ballot Distribution </vt:lpstr>
      <vt:lpstr>Spoiled Ballots</vt:lpstr>
      <vt:lpstr>PowerPoint Presentation</vt:lpstr>
      <vt:lpstr>PowerPoint Presentation</vt:lpstr>
      <vt:lpstr>Provisional Voting? Call your election authority!</vt:lpstr>
      <vt:lpstr>PowerPoint Presentation</vt:lpstr>
      <vt:lpstr>PowerPoint Presentation</vt:lpstr>
      <vt:lpstr>PowerPoint Presentation</vt:lpstr>
      <vt:lpstr>PowerPoint Presentation</vt:lpstr>
      <vt:lpstr>Judge’s Station #4 – Ballot Box Judge </vt:lpstr>
      <vt:lpstr>Over/Under Voted Ballot</vt:lpstr>
      <vt:lpstr>Auxiliary/Emergency Bin </vt:lpstr>
      <vt:lpstr>PowerPoint Presentation</vt:lpstr>
      <vt:lpstr>PowerPoint Presentation</vt:lpstr>
      <vt:lpstr>At 7:00 PM…</vt:lpstr>
      <vt:lpstr>PowerPoint Presentation</vt:lpstr>
      <vt:lpstr>Who is Authorized to Remain in the Polls?</vt:lpstr>
      <vt:lpstr>Open the Ballot Box</vt:lpstr>
      <vt:lpstr>Check Auxiliary/Emergency Bin</vt:lpstr>
      <vt:lpstr>PowerPoint Presentation</vt:lpstr>
      <vt:lpstr>PowerPoint Presentation</vt:lpstr>
      <vt:lpstr>PowerPoint Presentation</vt:lpstr>
      <vt:lpstr>PowerPoint Presentation</vt:lpstr>
      <vt:lpstr>All judges must sign each tape!</vt:lpstr>
      <vt:lpstr>Press the “Shutdown” button and “Continue”</vt:lpstr>
      <vt:lpstr>Follow your Election Authority’s instructions! </vt:lpstr>
      <vt:lpstr>PowerPoint Presentation</vt:lpstr>
      <vt:lpstr>PowerPoint Presentation</vt:lpstr>
      <vt:lpstr>Follow your Election Authority’s instructions! </vt:lpstr>
      <vt:lpstr>Processing Valid Write-In Votes</vt:lpstr>
      <vt:lpstr>Review checklist provided by your election authority and return proper materials</vt:lpstr>
      <vt:lpstr>PowerPoint Presentation</vt:lpstr>
      <vt:lpstr>Returning Materials</vt:lpstr>
      <vt:lpstr>PowerPoint Presentation</vt:lpstr>
    </vt:vector>
  </TitlesOfParts>
  <Company>State of Illinois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2017 Consolidated election judge training</dc:title>
  <dc:creator>SBE</dc:creator>
  <cp:lastModifiedBy>Peecher, Sean</cp:lastModifiedBy>
  <cp:revision>572</cp:revision>
  <cp:lastPrinted>2018-07-16T17:25:24Z</cp:lastPrinted>
  <dcterms:created xsi:type="dcterms:W3CDTF">2017-03-02T21:04:55Z</dcterms:created>
  <dcterms:modified xsi:type="dcterms:W3CDTF">2026-10-05T15:31:33Z</dcterms:modified>
</cp:coreProperties>
</file>